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theme/themeOverride2.xml" ContentType="application/vnd.openxmlformats-officedocument.themeOverride+xml"/>
  <Override PartName="/ppt/notesSlides/notesSlide38.xml" ContentType="application/vnd.openxmlformats-officedocument.presentationml.notesSlide+xml"/>
  <Override PartName="/ppt/theme/themeOverride3.xml" ContentType="application/vnd.openxmlformats-officedocument.themeOverride+xml"/>
  <Override PartName="/ppt/notesSlides/notesSlide39.xml" ContentType="application/vnd.openxmlformats-officedocument.presentationml.notesSlide+xml"/>
  <Override PartName="/ppt/theme/themeOverride4.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5.xml" ContentType="application/vnd.openxmlformats-officedocument.themeOverride+xml"/>
  <Override PartName="/ppt/notesSlides/notesSlide42.xml" ContentType="application/vnd.openxmlformats-officedocument.presentationml.notesSlide+xml"/>
  <Override PartName="/ppt/theme/themeOverride6.xml" ContentType="application/vnd.openxmlformats-officedocument.themeOverride+xml"/>
  <Override PartName="/ppt/notesSlides/notesSlide43.xml" ContentType="application/vnd.openxmlformats-officedocument.presentationml.notesSlide+xml"/>
  <Override PartName="/ppt/theme/themeOverride7.xml" ContentType="application/vnd.openxmlformats-officedocument.themeOverride+xml"/>
  <Override PartName="/ppt/notesSlides/notesSlide44.xml" ContentType="application/vnd.openxmlformats-officedocument.presentationml.notesSlide+xml"/>
  <Override PartName="/ppt/theme/themeOverride8.xml" ContentType="application/vnd.openxmlformats-officedocument.themeOverride+xml"/>
  <Override PartName="/ppt/notesSlides/notesSlide45.xml" ContentType="application/vnd.openxmlformats-officedocument.presentationml.notesSlide+xml"/>
  <Override PartName="/ppt/theme/themeOverride9.xml" ContentType="application/vnd.openxmlformats-officedocument.themeOverride+xml"/>
  <Override PartName="/ppt/notesSlides/notesSlide46.xml" ContentType="application/vnd.openxmlformats-officedocument.presentationml.notesSlide+xml"/>
  <Override PartName="/ppt/theme/themeOverride10.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11.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heme/themeOverride12.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59" r:id="rId2"/>
    <p:sldMasterId id="2147483839" r:id="rId3"/>
    <p:sldMasterId id="2147483851" r:id="rId4"/>
    <p:sldMasterId id="2147483869" r:id="rId5"/>
    <p:sldMasterId id="2147483881" r:id="rId6"/>
    <p:sldMasterId id="2147483892" r:id="rId7"/>
    <p:sldMasterId id="2147483904" r:id="rId8"/>
    <p:sldMasterId id="2147483928" r:id="rId9"/>
    <p:sldMasterId id="2147483940" r:id="rId10"/>
    <p:sldMasterId id="2147483952" r:id="rId11"/>
  </p:sldMasterIdLst>
  <p:notesMasterIdLst>
    <p:notesMasterId r:id="rId88"/>
  </p:notesMasterIdLst>
  <p:sldIdLst>
    <p:sldId id="256" r:id="rId12"/>
    <p:sldId id="323" r:id="rId13"/>
    <p:sldId id="257" r:id="rId14"/>
    <p:sldId id="324" r:id="rId15"/>
    <p:sldId id="349" r:id="rId16"/>
    <p:sldId id="329" r:id="rId17"/>
    <p:sldId id="317" r:id="rId18"/>
    <p:sldId id="260" r:id="rId19"/>
    <p:sldId id="261" r:id="rId20"/>
    <p:sldId id="330" r:id="rId21"/>
    <p:sldId id="331" r:id="rId22"/>
    <p:sldId id="332" r:id="rId23"/>
    <p:sldId id="264" r:id="rId24"/>
    <p:sldId id="265" r:id="rId25"/>
    <p:sldId id="266" r:id="rId26"/>
    <p:sldId id="268" r:id="rId27"/>
    <p:sldId id="333" r:id="rId28"/>
    <p:sldId id="334" r:id="rId29"/>
    <p:sldId id="271" r:id="rId30"/>
    <p:sldId id="273" r:id="rId31"/>
    <p:sldId id="335" r:id="rId32"/>
    <p:sldId id="4686" r:id="rId33"/>
    <p:sldId id="274" r:id="rId34"/>
    <p:sldId id="336" r:id="rId35"/>
    <p:sldId id="276" r:id="rId36"/>
    <p:sldId id="277" r:id="rId37"/>
    <p:sldId id="315" r:id="rId38"/>
    <p:sldId id="337" r:id="rId39"/>
    <p:sldId id="283" r:id="rId40"/>
    <p:sldId id="843" r:id="rId41"/>
    <p:sldId id="351" r:id="rId42"/>
    <p:sldId id="316" r:id="rId43"/>
    <p:sldId id="290" r:id="rId44"/>
    <p:sldId id="338" r:id="rId45"/>
    <p:sldId id="289" r:id="rId46"/>
    <p:sldId id="291" r:id="rId47"/>
    <p:sldId id="292" r:id="rId48"/>
    <p:sldId id="293" r:id="rId49"/>
    <p:sldId id="294" r:id="rId50"/>
    <p:sldId id="295" r:id="rId51"/>
    <p:sldId id="296" r:id="rId52"/>
    <p:sldId id="284" r:id="rId53"/>
    <p:sldId id="285" r:id="rId54"/>
    <p:sldId id="340" r:id="rId55"/>
    <p:sldId id="341" r:id="rId56"/>
    <p:sldId id="288" r:id="rId57"/>
    <p:sldId id="286" r:id="rId58"/>
    <p:sldId id="352" r:id="rId59"/>
    <p:sldId id="353" r:id="rId60"/>
    <p:sldId id="354" r:id="rId61"/>
    <p:sldId id="355" r:id="rId62"/>
    <p:sldId id="303" r:id="rId63"/>
    <p:sldId id="5504" r:id="rId64"/>
    <p:sldId id="281" r:id="rId65"/>
    <p:sldId id="343" r:id="rId66"/>
    <p:sldId id="5505" r:id="rId67"/>
    <p:sldId id="309" r:id="rId68"/>
    <p:sldId id="297" r:id="rId69"/>
    <p:sldId id="301" r:id="rId70"/>
    <p:sldId id="299" r:id="rId71"/>
    <p:sldId id="300" r:id="rId72"/>
    <p:sldId id="302" r:id="rId73"/>
    <p:sldId id="304" r:id="rId74"/>
    <p:sldId id="345" r:id="rId75"/>
    <p:sldId id="5501" r:id="rId76"/>
    <p:sldId id="306" r:id="rId77"/>
    <p:sldId id="307" r:id="rId78"/>
    <p:sldId id="308" r:id="rId79"/>
    <p:sldId id="310" r:id="rId80"/>
    <p:sldId id="311" r:id="rId81"/>
    <p:sldId id="358" r:id="rId82"/>
    <p:sldId id="312" r:id="rId83"/>
    <p:sldId id="313" r:id="rId84"/>
    <p:sldId id="342" r:id="rId85"/>
    <p:sldId id="875" r:id="rId86"/>
    <p:sldId id="4031" r:id="rId87"/>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charset="0"/>
        <a:cs typeface="宋体" charset="0"/>
      </a:defRPr>
    </a:lvl1pPr>
    <a:lvl2pPr marL="457200" algn="l" rtl="0" eaLnBrk="0" fontAlgn="base" hangingPunct="0">
      <a:spcBef>
        <a:spcPct val="0"/>
      </a:spcBef>
      <a:spcAft>
        <a:spcPct val="0"/>
      </a:spcAft>
      <a:defRPr kern="1200">
        <a:solidFill>
          <a:schemeClr val="tx1"/>
        </a:solidFill>
        <a:latin typeface="Arial" charset="0"/>
        <a:ea typeface="宋体" charset="0"/>
        <a:cs typeface="宋体" charset="0"/>
      </a:defRPr>
    </a:lvl2pPr>
    <a:lvl3pPr marL="914400" algn="l" rtl="0" eaLnBrk="0" fontAlgn="base" hangingPunct="0">
      <a:spcBef>
        <a:spcPct val="0"/>
      </a:spcBef>
      <a:spcAft>
        <a:spcPct val="0"/>
      </a:spcAft>
      <a:defRPr kern="1200">
        <a:solidFill>
          <a:schemeClr val="tx1"/>
        </a:solidFill>
        <a:latin typeface="Arial" charset="0"/>
        <a:ea typeface="宋体" charset="0"/>
        <a:cs typeface="宋体" charset="0"/>
      </a:defRPr>
    </a:lvl3pPr>
    <a:lvl4pPr marL="1371600" algn="l" rtl="0" eaLnBrk="0" fontAlgn="base" hangingPunct="0">
      <a:spcBef>
        <a:spcPct val="0"/>
      </a:spcBef>
      <a:spcAft>
        <a:spcPct val="0"/>
      </a:spcAft>
      <a:defRPr kern="1200">
        <a:solidFill>
          <a:schemeClr val="tx1"/>
        </a:solidFill>
        <a:latin typeface="Arial" charset="0"/>
        <a:ea typeface="宋体" charset="0"/>
        <a:cs typeface="宋体" charset="0"/>
      </a:defRPr>
    </a:lvl4pPr>
    <a:lvl5pPr marL="1828800" algn="l" rtl="0" eaLnBrk="0" fontAlgn="base" hangingPunct="0">
      <a:spcBef>
        <a:spcPct val="0"/>
      </a:spcBef>
      <a:spcAft>
        <a:spcPct val="0"/>
      </a:spcAft>
      <a:defRPr kern="1200">
        <a:solidFill>
          <a:schemeClr val="tx1"/>
        </a:solidFill>
        <a:latin typeface="Arial" charset="0"/>
        <a:ea typeface="宋体" charset="0"/>
        <a:cs typeface="宋体" charset="0"/>
      </a:defRPr>
    </a:lvl5pPr>
    <a:lvl6pPr marL="2286000" algn="l" defTabSz="457200" rtl="0" eaLnBrk="1" latinLnBrk="0" hangingPunct="1">
      <a:defRPr kern="1200">
        <a:solidFill>
          <a:schemeClr val="tx1"/>
        </a:solidFill>
        <a:latin typeface="Arial" charset="0"/>
        <a:ea typeface="宋体" charset="0"/>
        <a:cs typeface="宋体" charset="0"/>
      </a:defRPr>
    </a:lvl6pPr>
    <a:lvl7pPr marL="2743200" algn="l" defTabSz="457200" rtl="0" eaLnBrk="1" latinLnBrk="0" hangingPunct="1">
      <a:defRPr kern="1200">
        <a:solidFill>
          <a:schemeClr val="tx1"/>
        </a:solidFill>
        <a:latin typeface="Arial" charset="0"/>
        <a:ea typeface="宋体" charset="0"/>
        <a:cs typeface="宋体" charset="0"/>
      </a:defRPr>
    </a:lvl7pPr>
    <a:lvl8pPr marL="3200400" algn="l" defTabSz="457200" rtl="0" eaLnBrk="1" latinLnBrk="0" hangingPunct="1">
      <a:defRPr kern="1200">
        <a:solidFill>
          <a:schemeClr val="tx1"/>
        </a:solidFill>
        <a:latin typeface="Arial" charset="0"/>
        <a:ea typeface="宋体" charset="0"/>
        <a:cs typeface="宋体" charset="0"/>
      </a:defRPr>
    </a:lvl8pPr>
    <a:lvl9pPr marL="3657600" algn="l" defTabSz="457200" rtl="0" eaLnBrk="1" latinLnBrk="0" hangingPunct="1">
      <a:defRPr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e Ang"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FF"/>
    <a:srgbClr val="FFCC00"/>
    <a:srgbClr val="CC3300"/>
    <a:srgbClr val="FFFF00"/>
    <a:srgbClr val="33CC33"/>
    <a:srgbClr val="66FF33"/>
    <a:srgbClr val="66FFFF"/>
    <a:srgbClr val="FF00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321"/>
    <p:restoredTop sz="64154" autoAdjust="0"/>
  </p:normalViewPr>
  <p:slideViewPr>
    <p:cSldViewPr>
      <p:cViewPr>
        <p:scale>
          <a:sx n="70" d="100"/>
          <a:sy n="70" d="100"/>
        </p:scale>
        <p:origin x="1200" y="728"/>
      </p:cViewPr>
      <p:guideLst>
        <p:guide orient="horz" pos="2160"/>
        <p:guide pos="2880"/>
      </p:guideLst>
    </p:cSldViewPr>
  </p:slideViewPr>
  <p:outlineViewPr>
    <p:cViewPr>
      <p:scale>
        <a:sx n="33" d="100"/>
        <a:sy n="33" d="100"/>
      </p:scale>
      <p:origin x="0" y="-43856"/>
    </p:cViewPr>
  </p:outlineViewPr>
  <p:notesTextViewPr>
    <p:cViewPr>
      <p:scale>
        <a:sx n="100" d="100"/>
        <a:sy n="100" d="100"/>
      </p:scale>
      <p:origin x="0" y="0"/>
    </p:cViewPr>
  </p:notesTextViewPr>
  <p:sorterViewPr>
    <p:cViewPr varScale="1">
      <p:scale>
        <a:sx n="60" d="100"/>
        <a:sy n="60" d="100"/>
      </p:scale>
      <p:origin x="0" y="6104"/>
    </p:cViewPr>
  </p:sorterViewPr>
  <p:notesViewPr>
    <p:cSldViewPr>
      <p:cViewPr>
        <p:scale>
          <a:sx n="75" d="100"/>
          <a:sy n="75" d="100"/>
        </p:scale>
        <p:origin x="-750" y="4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commentAuthors" Target="commentAuthor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09-20T15:02:39.119"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宋体" charset="-122"/>
                <a:cs typeface="宋体" charset="-122"/>
              </a:defRPr>
            </a:lvl1pPr>
          </a:lstStyle>
          <a:p>
            <a:pPr>
              <a:defRPr/>
            </a:pPr>
            <a:endParaRPr lang="en-US"/>
          </a:p>
        </p:txBody>
      </p:sp>
      <p:sp>
        <p:nvSpPr>
          <p:cNvPr id="1228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宋体" charset="-122"/>
                <a:cs typeface="宋体" charset="-122"/>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宋体" charset="-122"/>
                <a:cs typeface="宋体" charset="-122"/>
              </a:defRPr>
            </a:lvl1pPr>
          </a:lstStyle>
          <a:p>
            <a:pPr>
              <a:defRPr/>
            </a:pPr>
            <a:endParaRPr lang="en-US"/>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172F124-9B5E-584B-86D9-0C3204DD6080}" type="slidenum">
              <a:rPr lang="en-US"/>
              <a:pPr>
                <a:defRPr/>
              </a:pPr>
              <a:t>‹#›</a:t>
            </a:fld>
            <a:endParaRPr lang="en-US"/>
          </a:p>
        </p:txBody>
      </p:sp>
    </p:spTree>
    <p:extLst>
      <p:ext uri="{BB962C8B-B14F-4D97-AF65-F5344CB8AC3E}">
        <p14:creationId xmlns:p14="http://schemas.microsoft.com/office/powerpoint/2010/main" val="1151455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宋体" charset="-122"/>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宋体" charset="-122"/>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宋体" charset="-122"/>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宋体" charset="-122"/>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宋体"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letgodbefoundtrue.net/2015/08/07/the-altar-of-molech/" TargetMode="External"/><Relationship Id="rId2" Type="http://schemas.openxmlformats.org/officeDocument/2006/relationships/slide" Target="../slides/slide71.xml"/><Relationship Id="rId1" Type="http://schemas.openxmlformats.org/officeDocument/2006/relationships/notesMaster" Target="../notesMasters/notesMaster1.xml"/><Relationship Id="rId5" Type="http://schemas.openxmlformats.org/officeDocument/2006/relationships/hyperlink" Target="https://letgodbefoundtrue.net/category/bulletin-articles/" TargetMode="External"/><Relationship Id="rId4" Type="http://schemas.openxmlformats.org/officeDocument/2006/relationships/hyperlink" Target="https://letgodbefoundtrue.net/author/fredandnyla/"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889AD555-0521-224D-BF87-0F2A0F111F5C}" type="slidenum">
              <a:rPr lang="en-US" sz="1200"/>
              <a:pPr/>
              <a:t>1</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宋体" charset="0"/>
                <a:cs typeface="宋体" charset="0"/>
              </a:rPr>
              <a:t>Why did God remove the people of Judah from the land that he gave them?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CF3E36F8-467C-934D-9423-1A51344D6E1B}" type="slidenum">
              <a:rPr lang="en-US" sz="1200"/>
              <a:pPr/>
              <a:t>10</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zh-CN" sz="1000" dirty="0">
              <a:latin typeface="Trebuchet MS" charset="0"/>
              <a:ea typeface="宋体" charset="0"/>
              <a:cs typeface="宋体"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4FC9E04-649F-0144-BFB1-430ADB1F490B}" type="slidenum">
              <a:rPr lang="en-US" sz="1200"/>
              <a:pPr/>
              <a:t>11</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91DC14EE-9E8D-BD4F-8253-B7B8595F4CCA}" type="slidenum">
              <a:rPr lang="en-US" sz="1200"/>
              <a:pPr/>
              <a:t>12</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27707D01-CC60-614F-BD9F-DB09D87DE44B}" type="slidenum">
              <a:rPr lang="en-US" sz="1200"/>
              <a:pPr/>
              <a:t>13</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宋体" charset="0"/>
                <a:cs typeface="宋体" charset="0"/>
              </a:rPr>
              <a:t>These motivations were financial, sexual, and selfish—the same motivations for idolatry today. Nothing has really changed.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3DF564C-67EB-C748-ADA3-8017D101F18E}" type="slidenum">
              <a:rPr lang="en-US" sz="1200"/>
              <a:pPr/>
              <a:t>14</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E2E3084-EA4E-C44B-BC05-4AC07F15B8FD}" type="slidenum">
              <a:rPr lang="en-US" sz="1200"/>
              <a:pPr/>
              <a:t>15</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F7AE6F9-587C-DD41-A9C9-35B496328876}" type="slidenum">
              <a:rPr lang="en-US" sz="1200"/>
              <a:pPr/>
              <a:t>16</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3D59AC1A-168F-3340-9379-33A74A0CF879}" type="slidenum">
              <a:rPr lang="en-US" sz="1200"/>
              <a:pPr/>
              <a:t>17</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9E3BD8EC-CCC6-D747-9301-DD2B0C083025}" type="slidenum">
              <a:rPr lang="en-US" sz="1200"/>
              <a:pPr/>
              <a:t>18</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07AC2B2-7BC4-344E-8105-6035BEF533EB}" type="slidenum">
              <a:rPr lang="en-US" sz="1200"/>
              <a:pPr/>
              <a:t>19</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DA3D8DA0-961F-B240-8045-E4AA55ED9E53}" type="slidenum">
              <a:rPr lang="en-US" sz="1200"/>
              <a:pPr/>
              <a:t>2</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宋体" charset="0"/>
                <a:cs typeface="宋体" charset="0"/>
              </a:rPr>
              <a:t>Before answering why God kicked them out of the land, let's first see how Israel became two nations.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2F45EE0-A41D-CE43-AFD5-33A8E187DBF8}" type="slidenum">
              <a:rPr lang="en-US" sz="1200"/>
              <a:pPr/>
              <a:t>20</a:t>
            </a:fld>
            <a:endParaRPr lang="en-US" sz="1200"/>
          </a:p>
        </p:txBody>
      </p:sp>
      <p:sp>
        <p:nvSpPr>
          <p:cNvPr id="78850"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pPr eaLnBrk="1" hangingPunct="1">
              <a:spcBef>
                <a:spcPct val="0"/>
              </a:spcBef>
              <a:defRPr/>
            </a:pPr>
            <a:r>
              <a:rPr lang="en-US" altLang="zh-CN" b="1">
                <a:solidFill>
                  <a:srgbClr val="FF0000"/>
                </a:solidFill>
                <a:effectLst>
                  <a:outerShdw blurRad="38100" dist="38100" dir="2700000" algn="tl">
                    <a:srgbClr val="DDDDDD"/>
                  </a:outerShdw>
                </a:effectLst>
                <a:ea typeface="宋体" charset="0"/>
                <a:cs typeface="宋体" charset="0"/>
              </a:rPr>
              <a:t>19 kings – ALL BAD!</a:t>
            </a:r>
          </a:p>
          <a:p>
            <a:pPr eaLnBrk="1" hangingPunct="1">
              <a:defRPr/>
            </a:pPr>
            <a:endParaRPr lang="en-US">
              <a:ea typeface="宋体" charset="0"/>
              <a:cs typeface="宋体"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B0FF838-419D-C84C-9A4C-B2E5D0C716D7}" type="slidenum">
              <a:rPr lang="en-US" sz="1200"/>
              <a:pPr/>
              <a:t>21</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b="1">
                <a:solidFill>
                  <a:srgbClr val="FFFF00"/>
                </a:solidFill>
                <a:ea typeface="宋体" charset="0"/>
                <a:cs typeface="宋体" charset="0"/>
              </a:rPr>
              <a:t>19 kings and 1 Queen.  </a:t>
            </a:r>
          </a:p>
          <a:p>
            <a:pPr eaLnBrk="1" hangingPunct="1"/>
            <a:endParaRPr lang="en-US">
              <a:ea typeface="宋体" charset="0"/>
              <a:cs typeface="宋体" charset="0"/>
            </a:endParaRPr>
          </a:p>
          <a:p>
            <a:pPr>
              <a:spcBef>
                <a:spcPct val="50000"/>
              </a:spcBef>
            </a:pPr>
            <a:r>
              <a:rPr lang="en-US" altLang="zh-CN" b="1">
                <a:solidFill>
                  <a:srgbClr val="0000FF"/>
                </a:solidFill>
                <a:ea typeface="宋体" charset="0"/>
                <a:cs typeface="宋体" charset="0"/>
              </a:rPr>
              <a:t>8</a:t>
            </a:r>
            <a:r>
              <a:rPr lang="en-US" altLang="zh-CN" b="1">
                <a:solidFill>
                  <a:srgbClr val="66FFFF"/>
                </a:solidFill>
                <a:ea typeface="宋体" charset="0"/>
                <a:cs typeface="宋体" charset="0"/>
              </a:rPr>
              <a:t> </a:t>
            </a:r>
            <a:r>
              <a:rPr lang="en-US" altLang="zh-CN" b="1" i="1">
                <a:solidFill>
                  <a:srgbClr val="66FF33"/>
                </a:solidFill>
                <a:ea typeface="宋体" charset="0"/>
                <a:cs typeface="宋体" charset="0"/>
              </a:rPr>
              <a:t>GOOD </a:t>
            </a:r>
            <a:r>
              <a:rPr lang="en-US" altLang="zh-CN" b="1">
                <a:solidFill>
                  <a:srgbClr val="0000FF"/>
                </a:solidFill>
                <a:ea typeface="宋体" charset="0"/>
                <a:cs typeface="宋体" charset="0"/>
              </a:rPr>
              <a:t>kings</a:t>
            </a:r>
            <a:endParaRPr lang="en-US" b="1">
              <a:solidFill>
                <a:srgbClr val="0000FF"/>
              </a:solidFill>
              <a:ea typeface="宋体" charset="0"/>
              <a:cs typeface="宋体" charset="0"/>
            </a:endParaRPr>
          </a:p>
          <a:p>
            <a:pPr eaLnBrk="1" hangingPunct="1"/>
            <a:endParaRPr lang="en-US">
              <a:ea typeface="宋体" charset="0"/>
              <a:cs typeface="宋体"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E36B662-FB93-4A0E-8D9A-96B8DD6F8336}" type="slidenum">
              <a:rPr kumimoji="0" 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22</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For many centuries no one was able to decipher the chronology of the kings of Israel and Judah, as it was so complicated in many ways: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System: Israel had two calendars: a civil calendar that begins with the Feast of Trumpets in Sept (in Tishri, ironically called the 7</a:t>
            </a:r>
            <a:r>
              <a:rPr lang="en-US" baseline="30000" dirty="0">
                <a:latin typeface="Arial" panose="020B0604020202020204" pitchFamily="34" charset="0"/>
                <a:ea typeface="ＭＳ Ｐゴシック" charset="0"/>
                <a:cs typeface="Arial" panose="020B0604020202020204" pitchFamily="34" charset="0"/>
              </a:rPr>
              <a:t>th</a:t>
            </a:r>
            <a:r>
              <a:rPr lang="en-US" dirty="0">
                <a:latin typeface="Arial" panose="020B0604020202020204" pitchFamily="34" charset="0"/>
                <a:ea typeface="ＭＳ Ｐゴシック" charset="0"/>
                <a:cs typeface="Arial" panose="020B0604020202020204" pitchFamily="34" charset="0"/>
              </a:rPr>
              <a:t> month!) and the sacred calendar that began in Nisan at the Exodus in March-April. But which calendar did God’s people use?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Accession: Did the author of Kings count as a full year that portion of the year left when a king was crowned? This accession year would change the dates significantly, considering that we are talking about 39 rules in both Israel and Judah.</a:t>
            </a:r>
          </a:p>
          <a:p>
            <a:r>
              <a:rPr lang="en-US" dirty="0">
                <a:latin typeface="Arial" panose="020B0604020202020204" pitchFamily="34" charset="0"/>
                <a:cs typeface="Arial" panose="020B0604020202020204" pitchFamily="34" charset="0"/>
              </a:rPr>
              <a:t>Finally, in the late 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century, Seventh-day OT scholar Edwin Thiele (pronounced TEE-lee) figured out the chronology. </a:t>
            </a:r>
          </a:p>
          <a:p>
            <a:r>
              <a:rPr lang="en-US" dirty="0">
                <a:latin typeface="Arial" panose="020B0604020202020204" pitchFamily="34" charset="0"/>
                <a:cs typeface="Arial" panose="020B0604020202020204" pitchFamily="34" charset="0"/>
              </a:rPr>
              <a:t>a) Judah and Israel had two dating systems of accession years based on different calendars (civil v. secular). Further, this switched twice in terms of whether the accession or non-accession system was used. </a:t>
            </a:r>
          </a:p>
          <a:p>
            <a:r>
              <a:rPr lang="en-US" dirty="0">
                <a:latin typeface="Arial" panose="020B0604020202020204" pitchFamily="34" charset="0"/>
                <a:cs typeface="Arial" panose="020B0604020202020204" pitchFamily="34" charset="0"/>
              </a:rPr>
              <a:t>b) Added to the above, several times a king continued to rule after his son had already been crowned, leading to a co-regency—both in Israel and in Judah.</a:t>
            </a:r>
          </a:p>
          <a:p>
            <a:r>
              <a:rPr lang="en-US" dirty="0">
                <a:latin typeface="Arial" panose="020B0604020202020204" pitchFamily="34" charset="0"/>
                <a:cs typeface="Arial" panose="020B0604020202020204" pitchFamily="34" charset="0"/>
              </a:rPr>
              <a:t>c) Twice in Israel, two kings were vying for rule at the same time, and</a:t>
            </a:r>
          </a:p>
          <a:p>
            <a:r>
              <a:rPr lang="en-US" dirty="0">
                <a:latin typeface="Arial" panose="020B0604020202020204" pitchFamily="34" charset="0"/>
                <a:cs typeface="Arial" panose="020B0604020202020204" pitchFamily="34" charset="0"/>
              </a:rPr>
              <a:t>d) A scholar misunderstood the above factors along the way and tried to correct the chronology in 2 Kings 17–18, but this only complicated matters. Instead, we should just accept the original text as it stands. </a:t>
            </a:r>
          </a:p>
          <a:p>
            <a:pPr eaLnBrk="1" hangingPunct="1"/>
            <a:r>
              <a:rPr lang="en-US" dirty="0">
                <a:latin typeface="Arial" panose="020B0604020202020204" pitchFamily="34" charset="0"/>
                <a:ea typeface="ＭＳ Ｐゴシック" charset="0"/>
                <a:cs typeface="Arial" panose="020B0604020202020204" pitchFamily="34" charset="0"/>
              </a:rPr>
              <a:t>________________</a:t>
            </a:r>
          </a:p>
          <a:p>
            <a:pPr eaLnBrk="1" hangingPunct="1"/>
            <a:r>
              <a:rPr lang="en-US" dirty="0">
                <a:latin typeface="Arial" panose="020B0604020202020204" pitchFamily="34" charset="0"/>
                <a:ea typeface="ＭＳ Ｐゴシック" charset="0"/>
                <a:cs typeface="Arial" panose="020B0604020202020204" pitchFamily="34" charset="0"/>
              </a:rPr>
              <a:t>Common-300</a:t>
            </a:r>
          </a:p>
          <a:p>
            <a:pPr eaLnBrk="1" hangingPunct="1"/>
            <a:r>
              <a:rPr lang="en-US" dirty="0">
                <a:latin typeface="Arial" panose="020B0604020202020204" pitchFamily="34" charset="0"/>
                <a:ea typeface="ＭＳ Ｐゴシック" charset="0"/>
                <a:cs typeface="Arial" panose="020B0604020202020204" pitchFamily="34" charset="0"/>
              </a:rPr>
              <a:t>OS-11-1Kings-192</a:t>
            </a:r>
          </a:p>
          <a:p>
            <a:pPr eaLnBrk="1" hangingPunct="1"/>
            <a:r>
              <a:rPr lang="en-US" dirty="0">
                <a:latin typeface="Arial" panose="020B0604020202020204" pitchFamily="34" charset="0"/>
                <a:ea typeface="ＭＳ Ｐゴシック" charset="0"/>
                <a:cs typeface="Arial" panose="020B0604020202020204" pitchFamily="34" charset="0"/>
              </a:rPr>
              <a:t>OS-12-2Kings-42</a:t>
            </a:r>
          </a:p>
          <a:p>
            <a:pPr eaLnBrk="1" hangingPunct="1"/>
            <a:r>
              <a:rPr lang="en-US" dirty="0">
                <a:latin typeface="Arial" panose="020B0604020202020204" pitchFamily="34" charset="0"/>
                <a:ea typeface="ＭＳ Ｐゴシック" charset="0"/>
                <a:cs typeface="Arial" panose="020B0604020202020204" pitchFamily="34" charset="0"/>
              </a:rPr>
              <a:t>OS-13-1Chron-49</a:t>
            </a:r>
          </a:p>
          <a:p>
            <a:r>
              <a:rPr lang="en-US" dirty="0">
                <a:latin typeface="Arial" panose="020B0604020202020204" pitchFamily="34" charset="0"/>
                <a:ea typeface="ＭＳ Ｐゴシック" charset="0"/>
                <a:cs typeface="Arial" panose="020B0604020202020204" pitchFamily="34" charset="0"/>
              </a:rPr>
              <a:t>OS-14-2Chron-30</a:t>
            </a:r>
            <a:endParaRPr lang="en-US" dirty="0">
              <a:cs typeface="ＭＳ Ｐゴシック" charset="0"/>
            </a:endParaRPr>
          </a:p>
          <a:p>
            <a:r>
              <a:rPr lang="en-US" dirty="0">
                <a:cs typeface="ＭＳ Ｐゴシック" charset="0"/>
              </a:rPr>
              <a:t>OS-14-Reasons for Exile-22</a:t>
            </a:r>
          </a:p>
        </p:txBody>
      </p:sp>
    </p:spTree>
    <p:extLst>
      <p:ext uri="{BB962C8B-B14F-4D97-AF65-F5344CB8AC3E}">
        <p14:creationId xmlns:p14="http://schemas.microsoft.com/office/powerpoint/2010/main" val="941660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24F25164-0ABD-AB46-9DB4-EC0C351B696D}" type="slidenum">
              <a:rPr lang="en-US" sz="1200"/>
              <a:pPr/>
              <a:t>23</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141BC65-2D4E-F14A-B3FF-E15BFB2ADF0C}" type="slidenum">
              <a:rPr lang="en-US" sz="1200"/>
              <a:pPr/>
              <a:t>24</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D9E4A2A9-B955-964E-B0C4-D2BCA9676E9C}" type="slidenum">
              <a:rPr lang="en-US" sz="1200"/>
              <a:pPr/>
              <a:t>25</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E086F89-8C60-F644-97DE-1F903E5B8851}" type="slidenum">
              <a:rPr lang="en-US" sz="1200"/>
              <a:pPr/>
              <a:t>26</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宋体" charset="0"/>
                <a:cs typeface="宋体" charset="0"/>
              </a:rPr>
              <a:t>During the sacrifices, various drums and instruments were played so loud that mothers could not hear the screams of the babies being burned alive.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CF02F982-1609-DD41-99AA-395084D3A893}" type="slidenum">
              <a:rPr lang="en-US" sz="1200"/>
              <a:pPr/>
              <a:t>27</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8920B87-7058-1E42-98AA-2BD078AEA71D}" type="slidenum">
              <a:rPr lang="en-US" sz="1200"/>
              <a:pPr/>
              <a:t>28</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0FA79ED2-8B6B-FC48-B932-389B1D99C327}" type="slidenum">
              <a:rPr lang="en-US" sz="1200"/>
              <a:pPr/>
              <a:t>29</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000" dirty="0">
              <a:ea typeface="宋体" charset="0"/>
              <a:cs typeface="宋体"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08A4F3BB-86DF-C649-B194-65268D7782E3}" type="slidenum">
              <a:rPr lang="en-US" sz="1200"/>
              <a:pPr/>
              <a:t>3</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6ED0F9DB-8F8E-4CB4-81BF-55C33EE94E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30</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r>
              <a:rPr lang="en-US" dirty="0">
                <a:latin typeface="Times New Roman" charset="0"/>
                <a:ea typeface="ＭＳ Ｐゴシック" charset="0"/>
                <a:cs typeface="ＭＳ Ｐゴシック" charset="0"/>
              </a:rPr>
              <a:t>God raised up prophets to speak to the issues of their day for four centuries from the 800s to the 400s BC. </a:t>
            </a:r>
          </a:p>
          <a:p>
            <a:r>
              <a:rPr lang="en-US" dirty="0">
                <a:latin typeface="Times New Roman" charset="0"/>
                <a:ea typeface="ＭＳ Ｐゴシック" charset="0"/>
                <a:cs typeface="ＭＳ Ｐゴシック" charset="0"/>
              </a:rPr>
              <a:t>_______________</a:t>
            </a:r>
          </a:p>
          <a:p>
            <a:r>
              <a:rPr lang="en-US" dirty="0">
                <a:latin typeface="Times New Roman" charset="0"/>
                <a:ea typeface="ＭＳ Ｐゴシック" charset="0"/>
                <a:cs typeface="ＭＳ Ｐゴシック" charset="0"/>
              </a:rPr>
              <a:t>Common-308</a:t>
            </a:r>
          </a:p>
          <a:p>
            <a:r>
              <a:rPr lang="en-US" dirty="0">
                <a:latin typeface="Times New Roman" charset="0"/>
                <a:ea typeface="ＭＳ Ｐゴシック" charset="0"/>
                <a:cs typeface="ＭＳ Ｐゴシック" charset="0"/>
              </a:rPr>
              <a:t>OS-11-1 Kings-186</a:t>
            </a:r>
          </a:p>
          <a:p>
            <a:r>
              <a:rPr lang="en-US" dirty="0">
                <a:latin typeface="Times New Roman" charset="0"/>
                <a:ea typeface="ＭＳ Ｐゴシック" charset="0"/>
                <a:cs typeface="ＭＳ Ｐゴシック" charset="0"/>
              </a:rPr>
              <a:t>OS-12-2 Kings-51</a:t>
            </a:r>
          </a:p>
          <a:p>
            <a:r>
              <a:rPr lang="en-US" dirty="0">
                <a:latin typeface="Times New Roman" charset="0"/>
                <a:ea typeface="ＭＳ Ｐゴシック" charset="0"/>
                <a:cs typeface="ＭＳ Ｐゴシック" charset="0"/>
              </a:rPr>
              <a:t>OS-13-1 Chron-232</a:t>
            </a:r>
          </a:p>
          <a:p>
            <a:r>
              <a:rPr lang="en-US" dirty="0">
                <a:latin typeface="Times New Roman" charset="0"/>
                <a:ea typeface="ＭＳ Ｐゴシック" charset="0"/>
                <a:cs typeface="ＭＳ Ｐゴシック" charset="0"/>
              </a:rPr>
              <a:t>OS-14-2 Chron-40</a:t>
            </a:r>
            <a:endParaRPr lang="en-US" dirty="0">
              <a:cs typeface="ＭＳ Ｐゴシック" charset="0"/>
            </a:endParaRPr>
          </a:p>
          <a:p>
            <a:r>
              <a:rPr lang="en-US" dirty="0">
                <a:cs typeface="ＭＳ Ｐゴシック" charset="0"/>
              </a:rPr>
              <a:t>OS-14-Reasons for Exile-30</a:t>
            </a:r>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OS-23-Prophets Intro-13</a:t>
            </a:r>
          </a:p>
          <a:p>
            <a:r>
              <a:rPr lang="en-US" dirty="0">
                <a:latin typeface="Times New Roman" charset="0"/>
                <a:ea typeface="ＭＳ Ｐゴシック" charset="0"/>
                <a:cs typeface="ＭＳ Ｐゴシック" charset="0"/>
              </a:rPr>
              <a:t>OS-28-Hosea-33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OS-34-Nahum-37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OS-35-Haggai-45</a:t>
            </a:r>
          </a:p>
        </p:txBody>
      </p:sp>
    </p:spTree>
    <p:extLst>
      <p:ext uri="{BB962C8B-B14F-4D97-AF65-F5344CB8AC3E}">
        <p14:creationId xmlns:p14="http://schemas.microsoft.com/office/powerpoint/2010/main" val="4148216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88D2710-520C-FB42-92BF-2B6D46F1F951}" type="slidenum">
              <a:rPr lang="en-US" sz="1200"/>
              <a:pPr/>
              <a:t>31</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70D5B2D6-599F-4343-8D6B-A61EAEF57497}" type="slidenum">
              <a:rPr lang="en-US" sz="1200"/>
              <a:pPr/>
              <a:t>32</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301D9C8-5586-C14A-9FC0-787DD9195918}" type="slidenum">
              <a:rPr lang="en-US" sz="1200"/>
              <a:pPr/>
              <a:t>33</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04FD3E45-3584-EC47-8A83-21E55A49718F}" type="slidenum">
              <a:rPr lang="en-US" sz="1200"/>
              <a:pPr/>
              <a:t>34</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6F017A80-2E1A-FB41-92C0-FF4A2863DF7B}" type="slidenum">
              <a:rPr lang="en-US" sz="1200"/>
              <a:pPr/>
              <a:t>35</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6F656A12-F1F5-014C-8FAE-0100FA7BB968}" type="slidenum">
              <a:rPr lang="en-US" sz="1200"/>
              <a:pPr/>
              <a:t>36</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D192A0C1-624C-A54F-B81F-7A09AD95F681}" type="slidenum">
              <a:rPr lang="en-US" sz="1200"/>
              <a:pPr/>
              <a:t>37</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FB380E31-2462-694D-853E-8A688C4C6972}" type="slidenum">
              <a:rPr lang="en-US" sz="1200"/>
              <a:pPr/>
              <a:t>38</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zh-CN" dirty="0">
                <a:ea typeface="宋体" charset="0"/>
                <a:cs typeface="宋体" charset="0"/>
              </a:rPr>
              <a:t>Because of his sins…</a:t>
            </a:r>
            <a:endParaRPr lang="en-US" altLang="zh-CN" b="1" i="1" dirty="0">
              <a:solidFill>
                <a:srgbClr val="0000FF"/>
              </a:solidFill>
              <a:ea typeface="宋体" charset="0"/>
              <a:cs typeface="宋体" charset="0"/>
            </a:endParaRPr>
          </a:p>
          <a:p>
            <a:pPr eaLnBrk="1" hangingPunct="1"/>
            <a:endParaRPr lang="en-US" altLang="zh-CN" dirty="0">
              <a:solidFill>
                <a:srgbClr val="0000FF"/>
              </a:solidFill>
              <a:ea typeface="宋体" charset="0"/>
              <a:cs typeface="宋体" charset="0"/>
            </a:endParaRPr>
          </a:p>
          <a:p>
            <a:pPr eaLnBrk="1" hangingPunct="1"/>
            <a:endParaRPr lang="en-US" dirty="0">
              <a:ea typeface="宋体" charset="0"/>
              <a:cs typeface="宋体"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34680CDB-F5D2-2B4C-A5BB-090804501F41}" type="slidenum">
              <a:rPr lang="en-US" sz="1200"/>
              <a:pPr/>
              <a:t>39</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93F5792-DDB5-3C4C-AE34-0AA04BD4E14C}" type="slidenum">
              <a:rPr lang="en-US" sz="1200"/>
              <a:pPr/>
              <a:t>4</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spcBef>
                <a:spcPct val="50000"/>
              </a:spcBef>
              <a:buFont typeface="Arial" panose="020B0604020202020204" pitchFamily="34" charset="0"/>
              <a:buChar char="•"/>
            </a:pPr>
            <a:r>
              <a:rPr lang="en-US" altLang="zh-CN" dirty="0">
                <a:ea typeface="宋体" charset="0"/>
                <a:cs typeface="宋体" charset="0"/>
              </a:rPr>
              <a:t>He went after </a:t>
            </a:r>
            <a:r>
              <a:rPr lang="en-US" altLang="zh-CN" u="sng" dirty="0">
                <a:ea typeface="宋体" charset="0"/>
                <a:cs typeface="宋体" charset="0"/>
              </a:rPr>
              <a:t>Ashtoreth,</a:t>
            </a:r>
            <a:r>
              <a:rPr lang="en-US" altLang="zh-CN" dirty="0">
                <a:ea typeface="宋体" charset="0"/>
                <a:cs typeface="宋体" charset="0"/>
              </a:rPr>
              <a:t> the goddess of the Sidonians</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lang="en-US" altLang="zh-CN" dirty="0">
                <a:ea typeface="宋体" charset="0"/>
                <a:cs typeface="宋体" charset="0"/>
              </a:rPr>
              <a:t>He built altars for </a:t>
            </a:r>
            <a:r>
              <a:rPr lang="en-US" altLang="zh-CN" u="sng" dirty="0">
                <a:ea typeface="宋体" charset="0"/>
                <a:cs typeface="宋体" charset="0"/>
              </a:rPr>
              <a:t>Chemosh,</a:t>
            </a:r>
            <a:r>
              <a:rPr lang="en-US" altLang="zh-CN" dirty="0">
                <a:ea typeface="宋体" charset="0"/>
                <a:cs typeface="宋体" charset="0"/>
              </a:rPr>
              <a:t> god of the Moabites (1 Kings 11:5), and</a:t>
            </a:r>
          </a:p>
          <a:p>
            <a:pPr marL="171450" indent="-171450">
              <a:spcBef>
                <a:spcPct val="50000"/>
              </a:spcBef>
              <a:buFont typeface="Arial" panose="020B0604020202020204" pitchFamily="34" charset="0"/>
              <a:buChar char="•"/>
            </a:pPr>
            <a:r>
              <a:rPr lang="en-US" altLang="zh-CN" u="none" dirty="0">
                <a:ea typeface="宋体" charset="0"/>
                <a:cs typeface="宋体" charset="0"/>
              </a:rPr>
              <a:t>He worshipped </a:t>
            </a:r>
            <a:r>
              <a:rPr lang="en-US" altLang="zh-CN" u="sng" dirty="0">
                <a:ea typeface="宋体" charset="0"/>
                <a:cs typeface="宋体" charset="0"/>
              </a:rPr>
              <a:t>Molech,</a:t>
            </a:r>
            <a:r>
              <a:rPr lang="en-US" altLang="zh-CN" dirty="0">
                <a:ea typeface="宋体" charset="0"/>
                <a:cs typeface="宋体" charset="0"/>
              </a:rPr>
              <a:t> the god of the Ammonites.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802379C-345D-B54A-91FC-7A36EED8088B}" type="slidenum">
              <a:rPr lang="en-US" sz="1200"/>
              <a:pPr/>
              <a:t>40</a:t>
            </a:fld>
            <a:endParaRPr lang="en-US" sz="1200"/>
          </a:p>
        </p:txBody>
      </p:sp>
      <p:sp>
        <p:nvSpPr>
          <p:cNvPr id="11571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pPr eaLnBrk="1" hangingPunct="1">
              <a:spcBef>
                <a:spcPct val="50000"/>
              </a:spcBef>
              <a:defRPr/>
            </a:pPr>
            <a:r>
              <a:rPr lang="en-US" altLang="zh-CN" b="1" i="1">
                <a:solidFill>
                  <a:srgbClr val="FF0000"/>
                </a:solidFill>
                <a:effectLst>
                  <a:outerShdw blurRad="38100" dist="38100" dir="2700000" algn="tl">
                    <a:srgbClr val="DDDDDD"/>
                  </a:outerShdw>
                </a:effectLst>
                <a:ea typeface="宋体" charset="0"/>
                <a:cs typeface="宋体" charset="0"/>
              </a:rPr>
              <a:t>“The king and all his attendants who heard all these words showed no fear, nor did they tear their clothes.”    </a:t>
            </a:r>
          </a:p>
          <a:p>
            <a:pPr eaLnBrk="1" hangingPunct="1">
              <a:defRPr/>
            </a:pPr>
            <a:endParaRPr lang="en-US">
              <a:ea typeface="宋体" charset="0"/>
              <a:cs typeface="宋体"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865F05B-EFB4-E245-A4CC-1AC30237E085}" type="slidenum">
              <a:rPr lang="en-US" sz="1200"/>
              <a:pPr/>
              <a:t>41</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1FA1C23-D486-1144-9475-A22298AF708A}" type="slidenum">
              <a:rPr lang="en-US" sz="1200"/>
              <a:pPr/>
              <a:t>42</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38DDE88C-F906-2B4B-BAD6-141ADB5EDE28}" type="slidenum">
              <a:rPr lang="en-US" sz="1200"/>
              <a:pPr/>
              <a:t>43</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7D60C66C-C3EF-3944-B02B-CE91A69A28EE}" type="slidenum">
              <a:rPr lang="en-US" sz="1200"/>
              <a:pPr/>
              <a:t>44</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FBDC8383-DFA8-AE44-B806-939A9F5F35C4}" type="slidenum">
              <a:rPr lang="en-US" sz="1200"/>
              <a:pPr/>
              <a:t>45</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DE6B5D7-659F-8C49-97D2-21DDBCE408A6}" type="slidenum">
              <a:rPr lang="en-US" sz="1200"/>
              <a:pPr/>
              <a:t>46</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0A728D7-8253-4840-A5A7-4E55644AD50E}" type="slidenum">
              <a:rPr lang="en-US" sz="1200"/>
              <a:pPr/>
              <a:t>47</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72F124-9B5E-584B-86D9-0C3204DD6080}" type="slidenum">
              <a:rPr lang="en-US" smtClean="0"/>
              <a:pPr>
                <a:defRPr/>
              </a:pPr>
              <a:t>50</a:t>
            </a:fld>
            <a:endParaRPr lang="en-US"/>
          </a:p>
        </p:txBody>
      </p:sp>
    </p:spTree>
    <p:extLst>
      <p:ext uri="{BB962C8B-B14F-4D97-AF65-F5344CB8AC3E}">
        <p14:creationId xmlns:p14="http://schemas.microsoft.com/office/powerpoint/2010/main" val="288539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72F124-9B5E-584B-86D9-0C3204DD6080}" type="slidenum">
              <a:rPr lang="en-US" smtClean="0"/>
              <a:pPr>
                <a:defRPr/>
              </a:pPr>
              <a:t>52</a:t>
            </a:fld>
            <a:endParaRPr lang="en-US"/>
          </a:p>
        </p:txBody>
      </p:sp>
    </p:spTree>
    <p:extLst>
      <p:ext uri="{BB962C8B-B14F-4D97-AF65-F5344CB8AC3E}">
        <p14:creationId xmlns:p14="http://schemas.microsoft.com/office/powerpoint/2010/main" val="158845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CFB4205F-A7DF-DE45-971B-9B4BD9C47A39}" type="slidenum">
              <a:rPr lang="en-US" sz="1200"/>
              <a:pPr/>
              <a:t>5</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Grp="1" noRot="1" noChangeAspect="1" noTextEdit="1"/>
          </p:cNvSpPr>
          <p:nvPr>
            <p:ph type="sldImg"/>
          </p:nvPr>
        </p:nvSpPr>
        <p:spPr>
          <a:ln/>
        </p:spPr>
      </p:sp>
      <p:sp>
        <p:nvSpPr>
          <p:cNvPr id="458754"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ＭＳ Ｐゴシック" charset="0"/>
                <a:cs typeface="Arial"/>
              </a:rPr>
              <a:t>Nebuchadnezzar</a:t>
            </a:r>
            <a:r>
              <a:rPr lang="en-US" baseline="0" dirty="0">
                <a:latin typeface="Arial"/>
                <a:ea typeface="ＭＳ Ｐゴシック" charset="0"/>
                <a:cs typeface="Arial"/>
              </a:rPr>
              <a:t> actually had SIX</a:t>
            </a:r>
            <a:r>
              <a:rPr lang="en-US" dirty="0">
                <a:latin typeface="Arial"/>
                <a:ea typeface="ＭＳ Ｐゴシック" charset="0"/>
                <a:cs typeface="Arial"/>
              </a:rPr>
              <a:t> deportations to Babylon. The</a:t>
            </a:r>
            <a:r>
              <a:rPr lang="en-US" baseline="0" dirty="0">
                <a:latin typeface="Arial"/>
                <a:ea typeface="ＭＳ Ｐゴシック" charset="0"/>
                <a:cs typeface="Arial"/>
              </a:rPr>
              <a:t> 597 BC deportation </a:t>
            </a:r>
            <a:r>
              <a:rPr lang="en-US" dirty="0">
                <a:latin typeface="Arial"/>
                <a:ea typeface="ＭＳ Ｐゴシック" charset="0"/>
                <a:cs typeface="Arial"/>
              </a:rPr>
              <a:t>was the third of the six and the first of 2 major deportations, with 10,000 people deported</a:t>
            </a:r>
            <a:r>
              <a:rPr lang="en-US" dirty="0">
                <a:latin typeface="Calibri" charset="0"/>
                <a:cs typeface="ＭＳ Ｐゴシック" charset="0"/>
              </a:rPr>
              <a:t>.</a:t>
            </a:r>
          </a:p>
          <a:p>
            <a:r>
              <a:rPr lang="en-US" dirty="0">
                <a:cs typeface="ＭＳ Ｐゴシック" charset="0"/>
              </a:rPr>
              <a:t>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Common-319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ＭＳ Ｐゴシック" charset="0"/>
              </a:rPr>
              <a:t>OS-12-2Kings-230</a:t>
            </a:r>
          </a:p>
          <a:p>
            <a:r>
              <a:rPr lang="en-US" dirty="0">
                <a:cs typeface="ＭＳ Ｐゴシック" charset="0"/>
              </a:rPr>
              <a:t>OS-14-2Chron-283</a:t>
            </a:r>
          </a:p>
          <a:p>
            <a:r>
              <a:rPr lang="en-US" dirty="0">
                <a:cs typeface="ＭＳ Ｐゴシック" charset="0"/>
              </a:rPr>
              <a:t>OS-14-Reasons for Exile-51</a:t>
            </a:r>
          </a:p>
          <a:p>
            <a:r>
              <a:rPr lang="en-US" dirty="0">
                <a:cs typeface="ＭＳ Ｐゴシック" charset="0"/>
              </a:rPr>
              <a:t>OS-24-Jeremiah-140</a:t>
            </a:r>
          </a:p>
          <a:p>
            <a:r>
              <a:rPr lang="en-US" dirty="0">
                <a:latin typeface="Arial" panose="020B0604020202020204" pitchFamily="34" charset="0"/>
                <a:ea typeface="ＭＳ Ｐゴシック" charset="0"/>
                <a:cs typeface="Arial" panose="020B0604020202020204" pitchFamily="34" charset="0"/>
              </a:rPr>
              <a:t>BE-26-Ezekiel-8</a:t>
            </a:r>
          </a:p>
          <a:p>
            <a:r>
              <a:rPr lang="en-US" dirty="0">
                <a:latin typeface="Arial" panose="020B0604020202020204" pitchFamily="34" charset="0"/>
                <a:ea typeface="ＭＳ Ｐゴシック" charset="0"/>
                <a:cs typeface="Arial" panose="020B0604020202020204" pitchFamily="34" charset="0"/>
              </a:rPr>
              <a:t>OS-26-Ezekiel1-39-slide 78</a:t>
            </a:r>
          </a:p>
          <a:p>
            <a:endParaRPr lang="en-US" dirty="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BE5F15E-B66A-2749-ABAE-42ECF0625392}" type="slidenum">
              <a:rPr lang="en-US" sz="1200"/>
              <a:pPr/>
              <a:t>54</a:t>
            </a:fld>
            <a:endParaRPr lang="en-US" sz="120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C69E09A2-793D-C84B-9FE3-B3F6E7D09481}" type="slidenum">
              <a:rPr lang="en-US" sz="1200"/>
              <a:pPr/>
              <a:t>55</a:t>
            </a:fld>
            <a:endParaRPr lang="en-US" sz="120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ACA150-5D20-8C4B-86DA-E1E63926E62E}"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In 539 BC under the rule of Darius, Daniel read Jeremiah 25:11-12 that limited the exile to 70 years (605-536 BC), or only three years away (9:1-2). But another way to see the 70 years is that the temple lay in ruins from 586 until 516 when the second temple was completed.</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Jeremiah does not tell us the exact years that begin and end the 70-year exile. </a:t>
            </a:r>
          </a:p>
          <a:p>
            <a:r>
              <a:rPr lang="en-US" dirty="0">
                <a:latin typeface="Times New Roman" charset="0"/>
                <a:ea typeface="ＭＳ Ｐゴシック" charset="0"/>
                <a:cs typeface="ＭＳ Ｐゴシック" charset="0"/>
              </a:rPr>
              <a:t>But we can actually determine this in two ways</a:t>
            </a:r>
            <a:r>
              <a:rPr lang="en-US" dirty="0">
                <a:cs typeface="ＭＳ Ｐゴシック" charset="0"/>
              </a:rPr>
              <a:t>—either the exile of the people beginning with Daniel’s deportation (605) to the people fully returning in 536, or the exile of the temple from its destruction in 586 to its rebuilding in 516.</a:t>
            </a:r>
          </a:p>
          <a:p>
            <a:r>
              <a:rPr lang="en-US" dirty="0">
                <a:cs typeface="ＭＳ Ｐゴシック" charset="0"/>
              </a:rPr>
              <a:t>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Common-320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BE-27-Daniel-89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ES-26-Restoration of Israel-186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OS-00-OT Book Overviews-294, 755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OS-12-Kings &amp; Prophets Charts-26</a:t>
            </a:r>
          </a:p>
          <a:p>
            <a:r>
              <a:rPr lang="en-US" dirty="0">
                <a:cs typeface="ＭＳ Ｐゴシック" charset="0"/>
              </a:rPr>
              <a:t>OS-12-2Kings-231</a:t>
            </a:r>
          </a:p>
          <a:p>
            <a:r>
              <a:rPr lang="en-US" dirty="0">
                <a:cs typeface="ＭＳ Ｐゴシック" charset="0"/>
              </a:rPr>
              <a:t>OS-14-2Chron-287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ＭＳ Ｐゴシック" charset="0"/>
              </a:rPr>
              <a:t>OS-14-Reasons for Exile-54</a:t>
            </a:r>
          </a:p>
          <a:p>
            <a:r>
              <a:rPr lang="en-US" dirty="0">
                <a:cs typeface="ＭＳ Ｐゴシック" charset="0"/>
              </a:rPr>
              <a:t>OS-15-Ezra-14</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cs typeface="ＭＳ Ｐゴシック" charset="0"/>
              </a:rPr>
              <a:t>OS-Esther</a:t>
            </a:r>
          </a:p>
          <a:p>
            <a:r>
              <a:rPr lang="en-US" b="0" dirty="0">
                <a:latin typeface="Times New Roman" charset="0"/>
                <a:ea typeface="ＭＳ Ｐゴシック" charset="0"/>
                <a:cs typeface="ＭＳ Ｐゴシック" charset="0"/>
              </a:rPr>
              <a:t>OS-24-Jeremiah-53, 141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OS-27-Daniel-</a:t>
            </a:r>
            <a:r>
              <a:rPr lang="en-US" dirty="0">
                <a:cs typeface="ＭＳ Ｐゴシック" charset="0"/>
              </a:rPr>
              <a:t>94, 284, 340, 361</a:t>
            </a:r>
            <a:endParaRPr lang="en-US" dirty="0">
              <a:latin typeface="Times New Roman" charset="0"/>
              <a:ea typeface="ＭＳ Ｐゴシック" charset="0"/>
              <a:cs typeface="ＭＳ Ｐゴシック" charset="0"/>
            </a:endParaRPr>
          </a:p>
          <a:p>
            <a:r>
              <a:rPr lang="en-US" dirty="0">
                <a:cs typeface="ＭＳ Ｐゴシック" charset="0"/>
              </a:rPr>
              <a:t>OS-37-Haggai-9, 32</a:t>
            </a:r>
          </a:p>
          <a:p>
            <a:r>
              <a:rPr lang="en-US" dirty="0">
                <a:cs typeface="ＭＳ Ｐゴシック" charset="0"/>
              </a:rPr>
              <a:t>OS-Zechariah-15</a:t>
            </a:r>
          </a:p>
        </p:txBody>
      </p:sp>
    </p:spTree>
    <p:extLst>
      <p:ext uri="{BB962C8B-B14F-4D97-AF65-F5344CB8AC3E}">
        <p14:creationId xmlns:p14="http://schemas.microsoft.com/office/powerpoint/2010/main" val="21072033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5F6B1094-CB5F-6E4F-9195-9C33F7C4F70F}" type="slidenum">
              <a:rPr lang="en-US" sz="1200"/>
              <a:pPr/>
              <a:t>57</a:t>
            </a:fld>
            <a:endParaRPr lang="en-US" sz="120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2ADBDA41-A65A-2849-ACEC-856E06113274}" type="slidenum">
              <a:rPr lang="en-US" sz="1200"/>
              <a:pPr/>
              <a:t>58</a:t>
            </a:fld>
            <a:endParaRPr lang="en-US" sz="120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5847ACF-42EA-1C4F-9FA1-9CE9330593D6}" type="slidenum">
              <a:rPr lang="en-US" sz="1200"/>
              <a:pPr/>
              <a:t>59</a:t>
            </a:fld>
            <a:endParaRPr lang="en-US" sz="120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183F83FF-E7C0-1644-872F-5A2EA6884827}" type="slidenum">
              <a:rPr lang="en-US" sz="1200"/>
              <a:pPr/>
              <a:t>60</a:t>
            </a:fld>
            <a:endParaRPr lang="en-US" sz="120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AE3F188C-2348-F84E-A4FD-931C76B6A272}" type="slidenum">
              <a:rPr lang="en-US" sz="1200"/>
              <a:pPr/>
              <a:t>61</a:t>
            </a:fld>
            <a:endParaRPr lang="en-US" sz="120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6E8DB26C-803C-9D40-B5BC-CC472D4D96D6}" type="slidenum">
              <a:rPr lang="en-US" sz="1200"/>
              <a:pPr/>
              <a:t>62</a:t>
            </a:fld>
            <a:endParaRPr lang="en-US" sz="120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76F81492-0882-A340-8D13-C66CEE5797EC}" type="slidenum">
              <a:rPr lang="en-US" sz="1200"/>
              <a:pPr/>
              <a:t>6</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960DB648-F0B2-4D46-B2E8-EC060D1B4773}" type="slidenum">
              <a:rPr lang="en-US" sz="1200"/>
              <a:pPr/>
              <a:t>63</a:t>
            </a:fld>
            <a:endParaRPr lang="en-US" sz="120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A4B4F36-B937-E746-9341-AB6122E17BCA}" type="slidenum">
              <a:rPr lang="en-US" sz="1200"/>
              <a:pPr/>
              <a:t>64</a:t>
            </a:fld>
            <a:endParaRPr lang="en-US" sz="120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A420C8-59A6-2240-A66D-E6A3C7A600A5}"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God raised up at least six prophets in association with the destruction of the first temple in 586 BC (many say 587 BC). Four spoke in Judah itself, which Daniel and Ezekiel ministered to those already brought to Babylon, as they were. </a:t>
            </a:r>
            <a:endParaRPr lang="en-US" dirty="0">
              <a:cs typeface="ＭＳ Ｐゴシック" charset="0"/>
            </a:endParaRPr>
          </a:p>
          <a:p>
            <a:r>
              <a:rPr lang="en-US" dirty="0">
                <a:cs typeface="ＭＳ Ｐゴシック" charset="0"/>
              </a:rPr>
              <a:t>____________</a:t>
            </a:r>
          </a:p>
          <a:p>
            <a:r>
              <a:rPr lang="en-US" dirty="0">
                <a:cs typeface="ＭＳ Ｐゴシック" charset="0"/>
              </a:rPr>
              <a:t>Common-317</a:t>
            </a:r>
          </a:p>
          <a:p>
            <a:r>
              <a:rPr lang="en-US" dirty="0">
                <a:cs typeface="ＭＳ Ｐゴシック" charset="0"/>
              </a:rPr>
              <a:t>OS-12-2Kings-223</a:t>
            </a:r>
          </a:p>
          <a:p>
            <a:r>
              <a:rPr lang="en-US" dirty="0">
                <a:cs typeface="ＭＳ Ｐゴシック" charset="0"/>
              </a:rPr>
              <a:t>OS-14-2Chron-282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ＭＳ Ｐゴシック" charset="0"/>
              </a:rPr>
              <a:t>OS-14-Reasons for Exile-63</a:t>
            </a:r>
          </a:p>
          <a:p>
            <a:r>
              <a:rPr lang="en-US" dirty="0">
                <a:cs typeface="ＭＳ Ｐゴシック" charset="0"/>
              </a:rPr>
              <a:t>OS-24-Jeremiah-37, 212, 236</a:t>
            </a:r>
          </a:p>
          <a:p>
            <a:r>
              <a:rPr lang="en-US" dirty="0">
                <a:cs typeface="ＭＳ Ｐゴシック" charset="0"/>
              </a:rPr>
              <a:t>OS-27-Daniel-105</a:t>
            </a:r>
          </a:p>
          <a:p>
            <a:endParaRPr lang="en-US" dirty="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D8C2A9B-9DD8-1C48-9515-3B8673ECCD1A}" type="slidenum">
              <a:rPr lang="en-US" sz="1200"/>
              <a:pPr/>
              <a:t>66</a:t>
            </a:fld>
            <a:endParaRPr lang="en-US" sz="120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1B592B03-DE74-384B-B703-816690FDC81B}" type="slidenum">
              <a:rPr lang="en-US" sz="1200"/>
              <a:pPr/>
              <a:t>67</a:t>
            </a:fld>
            <a:endParaRPr lang="en-US" sz="120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37C5E2EC-F6F5-354E-BA61-19B8BC0FAE93}" type="slidenum">
              <a:rPr lang="en-US" sz="1200"/>
              <a:pPr/>
              <a:t>68</a:t>
            </a:fld>
            <a:endParaRPr lang="en-US" sz="120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BFC73EE2-5FBE-7E4F-B017-6735F1438B8F}" type="slidenum">
              <a:rPr lang="en-US" sz="1200"/>
              <a:pPr/>
              <a:t>70</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A8BAD4FD-701F-B348-A4D7-1765101DCFEF}" type="slidenum">
              <a:rPr lang="en-US" sz="1200"/>
              <a:pPr/>
              <a:t>71</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a:t>The Altar of Molech</a:t>
            </a:r>
          </a:p>
          <a:p>
            <a:r>
              <a:rPr lang="en-US" dirty="0"/>
              <a:t>Posted on </a:t>
            </a:r>
            <a:r>
              <a:rPr lang="en-US" dirty="0">
                <a:hlinkClick r:id="rId3" tooltip="9:49 am"/>
              </a:rPr>
              <a:t>August 7, 2015</a:t>
            </a:r>
            <a:r>
              <a:rPr lang="en-US" dirty="0"/>
              <a:t> by </a:t>
            </a:r>
            <a:r>
              <a:rPr lang="en-US" dirty="0">
                <a:hlinkClick r:id="rId4" tooltip="View all posts by Fred Dominguez"/>
              </a:rPr>
              <a:t>Fred Dominguez</a:t>
            </a:r>
            <a:r>
              <a:rPr lang="en-US" dirty="0"/>
              <a:t> under </a:t>
            </a:r>
            <a:r>
              <a:rPr lang="en-US" dirty="0">
                <a:hlinkClick r:id="rId5"/>
              </a:rPr>
              <a:t>Bulletin Articles</a:t>
            </a:r>
            <a:r>
              <a:rPr lang="en-US" dirty="0"/>
              <a:t> </a:t>
            </a:r>
          </a:p>
          <a:p>
            <a:r>
              <a:rPr lang="en-US" dirty="0"/>
              <a:t>https://</a:t>
            </a:r>
            <a:r>
              <a:rPr lang="en-US" dirty="0" err="1"/>
              <a:t>letgodbefoundtrue.net</a:t>
            </a:r>
            <a:r>
              <a:rPr lang="en-US" dirty="0"/>
              <a:t>/2015/08/07/the-altar-of-</a:t>
            </a:r>
            <a:r>
              <a:rPr lang="en-US" dirty="0" err="1"/>
              <a:t>molech</a:t>
            </a:r>
            <a:r>
              <a:rPr lang="en-US" dirty="0"/>
              <a:t>/</a:t>
            </a:r>
          </a:p>
          <a:p>
            <a:pPr eaLnBrk="1" hangingPunct="1"/>
            <a:endParaRPr lang="en-US" altLang="zh-CN" dirty="0">
              <a:ea typeface="宋体" charset="0"/>
              <a:cs typeface="宋体" charset="0"/>
            </a:endParaRPr>
          </a:p>
          <a:p>
            <a:r>
              <a:rPr lang="en-US" dirty="0"/>
              <a:t>The pagan nations that surrounded Israel worshiped some of the most despicable gods of the ancient world.  One of the most hideous of these was a god called Molech, who was a favorite of the Ammonite people.  A central feature of worship to Molech was offering one’s children as a sacrifice to this god.  In the scriptures this human sacrifice is often referred to as making one’s children “pass through the fire” (2 Chr. 33:6).  It was such a repugnant practice that God specifically named this god, and this heinous practice, among the many things in which Israel was forbidden to engage (Lev. 18:21).</a:t>
            </a:r>
          </a:p>
          <a:p>
            <a:r>
              <a:rPr lang="en-US" dirty="0"/>
              <a:t>The altar of Molech as typically a large hollow metal structure with the god’s hands outstretched before him.  A fire was built within the base of the image and the entire structure was heated red-hot.  When the image was sufficiently hot, the worshiper would place his or her live child on the glowing hands of the altar.  The child then was consumed by the heat as a sacrifice to this god.</a:t>
            </a:r>
          </a:p>
          <a:p>
            <a:r>
              <a:rPr lang="en-US" dirty="0"/>
              <a:t>The very idea of such a thing is repulsive to us, but the scriptures tell us that some of the Israelites performed this abominable practice (Jer. 32:35).  The most significant Israelite to do so was evil King Manasseh.  In 2 Chr. 33:6 the scripture says that he made his sons pass through the fire in the valley of Ben-Hinnom.  It was this wickedness of Manasseh that appears to have been the last straw in ending God’s patience with Judah.  Within a few years of Manasseh’s death Judah went into captivity in Babylon.</a:t>
            </a:r>
          </a:p>
          <a:p>
            <a:r>
              <a:rPr lang="en-US" dirty="0"/>
              <a:t>When we reflect on such practices in the name of religion, we are appalled that people could commit such atrocities.  We look back at these ancient peoples and shake our heads at how ignorant and barbaric they were.  We congratulate ourselves that we live in a far more civilized and enlightened world than they.  In all fairness to these ancient peoples, however, it is clearly evident that our world is no less barbaric than theirs.  Nothing illustrates this truth better than recent revelations about what is happening in abortion clinics all over our country.</a:t>
            </a:r>
          </a:p>
          <a:p>
            <a:r>
              <a:rPr lang="en-US" dirty="0"/>
              <a:t>Living babies, complete with souls given by God (Eccl. 12:7), are literally being torn limb from limb by medical practitioners.  Not only this, but various body parts of these murdered babies are being sold for medical research.  The barbarity of tearing a living being limb from limb is exceeded only by the hypocrisy of those who justify this abominable practice.  While inside the mother’s womb, the child is conveniently called a “fetus”, or “fetal tissue”, as though it is not human.  However, once the abortion process begins, the abortionist does so in such a way that “human” organs (hearts, lungs, livers, brains, etc.) will be preserved to be sold for research.</a:t>
            </a:r>
          </a:p>
          <a:p>
            <a:r>
              <a:rPr lang="en-US" dirty="0"/>
              <a:t>The abortion industry is the modern equivalent of the ancient god Molech.  The abortion table is his altar, and the unborn children ruthlessly destroyed by hands who took an oath to first do no harm, are the living sacrifices killed on that altar.  It is the height of rebellion to God and to His will that people demand the “right” to terminate unborn human life primarily for their own convenience (statistics confirm that this is the case in most abortions performed today).  In this sense the ancients were more righteous, because they believed sacrificing their children would bring their god’s blessings upon them.  No such motivation exists in the abortion industry.</a:t>
            </a:r>
          </a:p>
          <a:p>
            <a:r>
              <a:rPr lang="en-US" dirty="0"/>
              <a:t>In Prov. 6:16-19 Solomon said there are seven things which are an abomination to God.  Among them is </a:t>
            </a:r>
            <a:r>
              <a:rPr lang="en-US" i="1" dirty="0"/>
              <a:t>“hands that shed innocent blood.”</a:t>
            </a:r>
            <a:r>
              <a:rPr lang="en-US" dirty="0"/>
              <a:t>  God condemned the sacrifice of children in the ancient world, and He is no less displeased with the practice of abortion today, no matter how euphemistically we may refer to it.  As Christians we must speak up on behalf of the innocent lives that are being sacrificed on the modern altar of Molech.</a:t>
            </a:r>
          </a:p>
          <a:p>
            <a:pPr eaLnBrk="1" hangingPunct="1"/>
            <a:endParaRPr lang="en-US" altLang="zh-CN" dirty="0">
              <a:ea typeface="宋体" charset="0"/>
              <a:cs typeface="宋体" charset="0"/>
            </a:endParaRPr>
          </a:p>
        </p:txBody>
      </p:sp>
    </p:spTree>
    <p:extLst>
      <p:ext uri="{BB962C8B-B14F-4D97-AF65-F5344CB8AC3E}">
        <p14:creationId xmlns:p14="http://schemas.microsoft.com/office/powerpoint/2010/main" val="220813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A8BAD4FD-701F-B348-A4D7-1765101DCFEF}" type="slidenum">
              <a:rPr lang="en-US" sz="1200"/>
              <a:pPr/>
              <a:t>72</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EE5CEA66-3288-8A45-AA63-743CE1FA383F}" type="slidenum">
              <a:rPr lang="en-US" sz="1200"/>
              <a:pPr/>
              <a:t>73</a:t>
            </a:fld>
            <a:endParaRPr 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宋体"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47002B34-1F3A-E440-B2A8-A9DFDB567F79}" type="slidenum">
              <a:rPr lang="en-US" sz="1200"/>
              <a:pPr/>
              <a:t>7</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宋体" charset="0"/>
                <a:cs typeface="宋体" charset="0"/>
              </a:rPr>
              <a:t>Israel and Judah occupied the heartland, though the Philistines and Phoenicians occupied most of the coastland.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D3D831C3-D47D-1F4E-80F0-EE6FF6B6C192}" type="slidenum">
              <a:rPr lang="en-US" sz="1200"/>
              <a:pPr/>
              <a:t>74</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_____________</a:t>
            </a:r>
          </a:p>
          <a:p>
            <a:r>
              <a:rPr lang="en-US" dirty="0"/>
              <a:t>Common-</a:t>
            </a:r>
            <a:r>
              <a:rPr lang="en-US" dirty="0">
                <a:latin typeface="Arial" charset="0"/>
                <a:ea typeface="ＭＳ Ｐゴシック" charset="0"/>
              </a:rPr>
              <a:t>45</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C1607-A8B7-6E40-9648-C81BEC6341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6668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OS is 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 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0</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5025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D91F8644-F206-064C-989B-2A44EE851A81}" type="slidenum">
              <a:rPr lang="en-US" sz="1200"/>
              <a:pPr/>
              <a:t>8</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CC9441C6-DF7A-A745-963C-01EA9A10B03B}" type="slidenum">
              <a:rPr lang="en-US" sz="1200"/>
              <a:pPr/>
              <a:t>9</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zh-CN" sz="1000" dirty="0">
                <a:latin typeface="Trebuchet MS" charset="0"/>
                <a:ea typeface="宋体" charset="0"/>
                <a:cs typeface="宋体" charset="0"/>
              </a:rPr>
              <a:t>Baal means “lord” or “master”</a:t>
            </a:r>
            <a:endParaRPr lang="en-US" dirty="0">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sz="2400">
                <a:latin typeface="Times New Roman"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p>
              <a:pPr algn="ctr" eaLnBrk="1" hangingPunct="1"/>
              <a:endParaRPr lang="en-US" sz="2400">
                <a:latin typeface="Times New Roman"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5861 w 4917"/>
                <a:gd name="T3" fmla="*/ -1 h 1000"/>
                <a:gd name="T4" fmla="*/ 6524 w 4917"/>
                <a:gd name="T5" fmla="*/ 664 h 1000"/>
                <a:gd name="T6" fmla="*/ 5860 w 4917"/>
                <a:gd name="T7" fmla="*/ 1327 h 1000"/>
                <a:gd name="T8" fmla="*/ 0 w 4917"/>
                <a:gd name="T9" fmla="*/ 132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7" y="-1"/>
                  </a:lnTo>
                  <a:cubicBezTo>
                    <a:pt x="4693" y="0"/>
                    <a:pt x="4917" y="223"/>
                    <a:pt x="4917" y="500"/>
                  </a:cubicBezTo>
                  <a:cubicBezTo>
                    <a:pt x="4917" y="776"/>
                    <a:pt x="4693" y="1000"/>
                    <a:pt x="4416" y="1000"/>
                  </a:cubicBezTo>
                  <a:lnTo>
                    <a:pt x="0" y="100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10599"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110600" name="Rectangle 8"/>
          <p:cNvSpPr>
            <a:spLocks noGrp="1" noChangeArrowheads="1"/>
          </p:cNvSpPr>
          <p:nvPr>
            <p:ph type="subTitle" idx="1"/>
          </p:nvPr>
        </p:nvSpPr>
        <p:spPr>
          <a:xfrm>
            <a:off x="1066800" y="3441700"/>
            <a:ext cx="6629400" cy="1676400"/>
          </a:xfrm>
        </p:spPr>
        <p:txBody>
          <a:bodyPr/>
          <a:lstStyle>
            <a:lvl1pPr marL="0" indent="0">
              <a:buFont typeface="Wingdings"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F8C8F6BC-2A3F-0E4B-B03F-3E9A18B27A4F}" type="slidenum">
              <a:rPr lang="en-US"/>
              <a:pPr>
                <a:defRPr/>
              </a:pPr>
              <a:t>‹#›</a:t>
            </a:fld>
            <a:endParaRPr lang="en-US"/>
          </a:p>
        </p:txBody>
      </p:sp>
    </p:spTree>
    <p:extLst>
      <p:ext uri="{BB962C8B-B14F-4D97-AF65-F5344CB8AC3E}">
        <p14:creationId xmlns:p14="http://schemas.microsoft.com/office/powerpoint/2010/main" val="268350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477E0EA-95C8-F14F-BAD1-A20E87627904}" type="slidenum">
              <a:rPr lang="en-US"/>
              <a:pPr>
                <a:defRPr/>
              </a:pPr>
              <a:t>‹#›</a:t>
            </a:fld>
            <a:endParaRPr lang="en-US"/>
          </a:p>
        </p:txBody>
      </p:sp>
    </p:spTree>
    <p:extLst>
      <p:ext uri="{BB962C8B-B14F-4D97-AF65-F5344CB8AC3E}">
        <p14:creationId xmlns:p14="http://schemas.microsoft.com/office/powerpoint/2010/main" val="28353397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10019220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18541114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22980829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4775286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p:spPr>
        <p:txBody>
          <a:bodyPr/>
          <a:lstStyle/>
          <a:p>
            <a:pPr algn="l" defTabSz="914400" rtl="0">
              <a:defRPr/>
            </a:pPr>
            <a:endParaRPr lang="en-US" sz="1800">
              <a:solidFill>
                <a:srgbClr val="FFFFFF"/>
              </a:solidFill>
              <a:latin typeface="Arial" pitchFamily="-111" charset="0"/>
              <a:ea typeface="ＭＳ Ｐゴシック" charset="0"/>
              <a:cs typeface="ＭＳ Ｐゴシック"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algn="l" defTabSz="914400" rtl="0">
              <a:defRPr/>
            </a:pPr>
            <a:endParaRPr lang="en-US" sz="1800">
              <a:solidFill>
                <a:srgbClr val="FFFFFF"/>
              </a:solidFill>
              <a:latin typeface="Arial" pitchFamily="-111" charset="0"/>
              <a:ea typeface="ＭＳ Ｐゴシック" charset="0"/>
              <a:cs typeface="ＭＳ Ｐゴシック"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extLst>
        </p:spPr>
        <p:txBody>
          <a:bodyPr/>
          <a:lstStyle/>
          <a:p>
            <a:pPr algn="l" defTabSz="914400" rtl="0">
              <a:defRPr/>
            </a:pPr>
            <a:endParaRPr lang="en-US" sz="1800">
              <a:solidFill>
                <a:srgbClr val="FFFFFF"/>
              </a:solidFill>
              <a:latin typeface="Arial" charset="0"/>
              <a:ea typeface="ＭＳ Ｐゴシック" charset="0"/>
              <a:cs typeface="ＭＳ Ｐゴシック" charset="0"/>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1" charset="2"/>
              <a:buNone/>
              <a:defRPr b="0">
                <a:latin typeface="Times New Roman" pitchFamily="-111"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atin typeface="Times New Roman"/>
                <a:ea typeface="+mn-ea"/>
              </a:defRPr>
            </a:lvl1pPr>
          </a:lstStyle>
          <a:p>
            <a:pPr>
              <a:defRPr/>
            </a:pPr>
            <a:endParaRPr lang="en-US"/>
          </a:p>
        </p:txBody>
      </p:sp>
      <p:sp>
        <p:nvSpPr>
          <p:cNvPr id="8" name="Rectangle 7"/>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4123914949"/>
      </p:ext>
    </p:extLst>
  </p:cSld>
  <p:clrMapOvr>
    <a:masterClrMapping/>
  </p:clrMapOvr>
  <p:transition spd="med">
    <p:zoom dir="in"/>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atin typeface="Times New Roman"/>
                <a:ea typeface="+mn-ea"/>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2389795957"/>
      </p:ext>
    </p:extLst>
  </p:cSld>
  <p:clrMapOvr>
    <a:masterClrMapping/>
  </p:clrMapOvr>
  <p:transition spd="med">
    <p:zoom dir="in"/>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a:defRPr>
                <a:latin typeface="Times New Roman"/>
                <a:ea typeface="+mn-ea"/>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153087937"/>
      </p:ext>
    </p:extLst>
  </p:cSld>
  <p:clrMapOvr>
    <a:masterClrMapping/>
  </p:clrMapOvr>
  <p:transition spd="med">
    <p:zoom dir="in"/>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a:defRPr>
                <a:latin typeface="Times New Roman"/>
                <a:ea typeface="+mn-ea"/>
              </a:defRPr>
            </a:lvl1pPr>
          </a:lstStyle>
          <a:p>
            <a:pPr>
              <a:defRPr/>
            </a:pPr>
            <a:endParaRPr lang="en-US"/>
          </a:p>
        </p:txBody>
      </p:sp>
      <p:sp>
        <p:nvSpPr>
          <p:cNvPr id="6" name="Rectangle 9"/>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4063803754"/>
      </p:ext>
    </p:extLst>
  </p:cSld>
  <p:clrMapOvr>
    <a:masterClrMapping/>
  </p:clrMapOvr>
  <p:transition spd="med">
    <p:zoom dir="in"/>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a:defRPr>
                <a:latin typeface="Times New Roman"/>
                <a:ea typeface="+mn-ea"/>
              </a:defRPr>
            </a:lvl1pPr>
          </a:lstStyle>
          <a:p>
            <a:pPr>
              <a:defRPr/>
            </a:pPr>
            <a:endParaRPr lang="en-US"/>
          </a:p>
        </p:txBody>
      </p:sp>
      <p:sp>
        <p:nvSpPr>
          <p:cNvPr id="8" name="Rectangle 9"/>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2526628542"/>
      </p:ext>
    </p:extLst>
  </p:cSld>
  <p:clrMapOvr>
    <a:masterClrMapping/>
  </p:clrMapOvr>
  <p:transition spd="med">
    <p:zoom dir="in"/>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a:defRPr>
                <a:latin typeface="Times New Roman"/>
                <a:ea typeface="+mn-ea"/>
              </a:defRPr>
            </a:lvl1pPr>
          </a:lstStyle>
          <a:p>
            <a:pPr>
              <a:defRPr/>
            </a:pPr>
            <a:endParaRPr lang="en-US"/>
          </a:p>
        </p:txBody>
      </p:sp>
      <p:sp>
        <p:nvSpPr>
          <p:cNvPr id="4" name="Rectangle 9"/>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6960796"/>
      </p:ext>
    </p:extLst>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2618574-A668-A640-950B-59BFDD6D1A9F}" type="slidenum">
              <a:rPr lang="en-US"/>
              <a:pPr>
                <a:defRPr/>
              </a:pPr>
              <a:t>‹#›</a:t>
            </a:fld>
            <a:endParaRPr lang="en-US"/>
          </a:p>
        </p:txBody>
      </p:sp>
    </p:spTree>
    <p:extLst>
      <p:ext uri="{BB962C8B-B14F-4D97-AF65-F5344CB8AC3E}">
        <p14:creationId xmlns:p14="http://schemas.microsoft.com/office/powerpoint/2010/main" val="14174151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atin typeface="Times New Roman"/>
                <a:ea typeface="+mn-ea"/>
              </a:defRPr>
            </a:lvl1pPr>
          </a:lstStyle>
          <a:p>
            <a:pPr>
              <a:defRPr/>
            </a:pPr>
            <a:endParaRPr lang="en-US"/>
          </a:p>
        </p:txBody>
      </p:sp>
      <p:sp>
        <p:nvSpPr>
          <p:cNvPr id="3" name="Rectangle 9"/>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3583515141"/>
      </p:ext>
    </p:extLst>
  </p:cSld>
  <p:clrMapOvr>
    <a:masterClrMapping/>
  </p:clrMapOvr>
  <p:transition spd="med">
    <p:zoom dir="in"/>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a:defRPr>
                <a:latin typeface="Times New Roman"/>
                <a:ea typeface="+mn-ea"/>
              </a:defRPr>
            </a:lvl1pPr>
          </a:lstStyle>
          <a:p>
            <a:pPr>
              <a:defRPr/>
            </a:pPr>
            <a:endParaRPr lang="en-US"/>
          </a:p>
        </p:txBody>
      </p:sp>
      <p:sp>
        <p:nvSpPr>
          <p:cNvPr id="6" name="Rectangle 9"/>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2115720929"/>
      </p:ext>
    </p:extLst>
  </p:cSld>
  <p:clrMapOvr>
    <a:masterClrMapping/>
  </p:clrMapOvr>
  <p:transition spd="med">
    <p:zoom dir="in"/>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a:defRPr>
                <a:latin typeface="Times New Roman"/>
                <a:ea typeface="+mn-ea"/>
              </a:defRPr>
            </a:lvl1pPr>
          </a:lstStyle>
          <a:p>
            <a:pPr>
              <a:defRPr/>
            </a:pPr>
            <a:endParaRPr lang="en-US"/>
          </a:p>
        </p:txBody>
      </p:sp>
      <p:sp>
        <p:nvSpPr>
          <p:cNvPr id="6" name="Rectangle 9"/>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3218632362"/>
      </p:ext>
    </p:extLst>
  </p:cSld>
  <p:clrMapOvr>
    <a:masterClrMapping/>
  </p:clrMapOvr>
  <p:transition spd="med">
    <p:zoom dir="in"/>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atin typeface="Times New Roman"/>
                <a:ea typeface="+mn-ea"/>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2105591762"/>
      </p:ext>
    </p:extLst>
  </p:cSld>
  <p:clrMapOvr>
    <a:masterClrMapping/>
  </p:clrMapOvr>
  <p:transition spd="med">
    <p:zoom dir="in"/>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atin typeface="Times New Roman"/>
                <a:ea typeface="+mn-ea"/>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a:ea typeface="+mn-ea"/>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a:ea typeface="+mn-ea"/>
              </a:defRPr>
            </a:lvl1pPr>
          </a:lstStyle>
          <a:p>
            <a:pPr>
              <a:defRPr/>
            </a:pPr>
            <a:endParaRPr lang="en-US"/>
          </a:p>
        </p:txBody>
      </p:sp>
    </p:spTree>
    <p:extLst>
      <p:ext uri="{BB962C8B-B14F-4D97-AF65-F5344CB8AC3E}">
        <p14:creationId xmlns:p14="http://schemas.microsoft.com/office/powerpoint/2010/main" val="2528233537"/>
      </p:ext>
    </p:extLst>
  </p:cSld>
  <p:clrMapOvr>
    <a:masterClrMapping/>
  </p:clrMapOvr>
  <p:transition spd="med">
    <p:zoom dir="in"/>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1C5421EB-CFF1-C846-BF96-0FFDCC2628C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66496267"/>
      </p:ext>
    </p:extLst>
  </p:cSld>
  <p:clrMapOvr>
    <a:masterClrMapping/>
  </p:clrMapOvr>
  <p:transition spd="med">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CE5DB02D-02AB-C447-8300-DC1125772939}"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9781066"/>
      </p:ext>
    </p:extLst>
  </p:cSld>
  <p:clrMapOvr>
    <a:masterClrMapping/>
  </p:clrMapOvr>
  <p:transition spd="med">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D9B7EA4E-3FB8-BB47-AD55-878244D58B5F}"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3111978"/>
      </p:ext>
    </p:extLst>
  </p:cSld>
  <p:clrMapOvr>
    <a:masterClrMapping/>
  </p:clrMapOvr>
  <p:transition spd="med">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72070795-C768-A141-8AAC-0D9D0D1FDAF5}"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73623807"/>
      </p:ext>
    </p:extLst>
  </p:cSld>
  <p:clrMapOvr>
    <a:masterClrMapping/>
  </p:clrMapOvr>
  <p:transition spd="med">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626B6614-C6D2-9741-86C4-41FD2ED4C123}"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23566876"/>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4EEA4C-A9FC-014C-8DC0-855AE0B8D7CE}" type="slidenum">
              <a:rPr lang="en-US"/>
              <a:pPr>
                <a:defRPr/>
              </a:pPr>
              <a:t>‹#›</a:t>
            </a:fld>
            <a:endParaRPr lang="en-US"/>
          </a:p>
        </p:txBody>
      </p:sp>
    </p:spTree>
    <p:extLst>
      <p:ext uri="{BB962C8B-B14F-4D97-AF65-F5344CB8AC3E}">
        <p14:creationId xmlns:p14="http://schemas.microsoft.com/office/powerpoint/2010/main" val="1318677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599E4E64-6A3B-A642-81B5-43C1F983C83F}"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94990819"/>
      </p:ext>
    </p:extLst>
  </p:cSld>
  <p:clrMapOvr>
    <a:masterClrMapping/>
  </p:clrMapOvr>
  <p:transition spd="med">
    <p:randomBar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BF97937A-6EFA-7244-9BBB-4B39FA4EDD5D}"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03007975"/>
      </p:ext>
    </p:extLst>
  </p:cSld>
  <p:clrMapOvr>
    <a:masterClrMapping/>
  </p:clrMapOvr>
  <p:transition spd="med">
    <p:randomBar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DB97A148-BB3A-6F4F-A713-8E6B70B4C0C8}"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53120904"/>
      </p:ext>
    </p:extLst>
  </p:cSld>
  <p:clrMapOvr>
    <a:masterClrMapping/>
  </p:clrMapOvr>
  <p:transition spd="med">
    <p:randomBar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43383A86-FADD-714B-BE63-5935EE91934F}"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73772757"/>
      </p:ext>
    </p:extLst>
  </p:cSld>
  <p:clrMapOvr>
    <a:masterClrMapping/>
  </p:clrMapOvr>
  <p:transition spd="med">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33CBCA7D-BFD0-A945-9CDF-5C086F9AF08C}"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94112108"/>
      </p:ext>
    </p:extLst>
  </p:cSld>
  <p:clrMapOvr>
    <a:masterClrMapping/>
  </p:clrMapOvr>
  <p:transition spd="med">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DA14E335-CA85-1D48-81B8-5D641B8822EA}"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32277830"/>
      </p:ext>
    </p:extLst>
  </p:cSld>
  <p:clrMapOvr>
    <a:masterClrMapping/>
  </p:clrMapOvr>
  <p:transition spd="med">
    <p:randomBar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B63174D7-74D0-574E-AB1B-20ACBAC70165}"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29363310"/>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910BA7-59CB-8B41-9CF9-4669EC244A54}" type="slidenum">
              <a:rPr lang="en-US"/>
              <a:pPr>
                <a:defRPr/>
              </a:pPr>
              <a:t>‹#›</a:t>
            </a:fld>
            <a:endParaRPr lang="en-US"/>
          </a:p>
        </p:txBody>
      </p:sp>
    </p:spTree>
    <p:extLst>
      <p:ext uri="{BB962C8B-B14F-4D97-AF65-F5344CB8AC3E}">
        <p14:creationId xmlns:p14="http://schemas.microsoft.com/office/powerpoint/2010/main" val="825875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7B6073-54D6-814B-817B-7B3F648A9AD3}" type="slidenum">
              <a:rPr lang="en-US"/>
              <a:pPr>
                <a:defRPr/>
              </a:pPr>
              <a:t>‹#›</a:t>
            </a:fld>
            <a:endParaRPr lang="en-US"/>
          </a:p>
        </p:txBody>
      </p:sp>
    </p:spTree>
    <p:extLst>
      <p:ext uri="{BB962C8B-B14F-4D97-AF65-F5344CB8AC3E}">
        <p14:creationId xmlns:p14="http://schemas.microsoft.com/office/powerpoint/2010/main" val="216481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B91D5B-2610-E047-B4BA-9A387C11AC12}" type="slidenum">
              <a:rPr lang="en-US"/>
              <a:pPr>
                <a:defRPr/>
              </a:pPr>
              <a:t>‹#›</a:t>
            </a:fld>
            <a:endParaRPr lang="en-US"/>
          </a:p>
        </p:txBody>
      </p:sp>
    </p:spTree>
    <p:extLst>
      <p:ext uri="{BB962C8B-B14F-4D97-AF65-F5344CB8AC3E}">
        <p14:creationId xmlns:p14="http://schemas.microsoft.com/office/powerpoint/2010/main" val="3699591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795829-FD68-8144-BDA2-0890E2984B35}" type="slidenum">
              <a:rPr lang="en-US"/>
              <a:pPr>
                <a:defRPr/>
              </a:pPr>
              <a:t>‹#›</a:t>
            </a:fld>
            <a:endParaRPr lang="en-US"/>
          </a:p>
        </p:txBody>
      </p:sp>
    </p:spTree>
    <p:extLst>
      <p:ext uri="{BB962C8B-B14F-4D97-AF65-F5344CB8AC3E}">
        <p14:creationId xmlns:p14="http://schemas.microsoft.com/office/powerpoint/2010/main" val="320848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7C4508-4018-3D49-81D3-8A2EB009202F}" type="slidenum">
              <a:rPr lang="en-US"/>
              <a:pPr>
                <a:defRPr/>
              </a:pPr>
              <a:t>‹#›</a:t>
            </a:fld>
            <a:endParaRPr lang="en-US"/>
          </a:p>
        </p:txBody>
      </p:sp>
    </p:spTree>
    <p:extLst>
      <p:ext uri="{BB962C8B-B14F-4D97-AF65-F5344CB8AC3E}">
        <p14:creationId xmlns:p14="http://schemas.microsoft.com/office/powerpoint/2010/main" val="293373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A74E84-29AC-2343-B83F-5C62DEEB3486}" type="slidenum">
              <a:rPr lang="en-US"/>
              <a:pPr>
                <a:defRPr/>
              </a:pPr>
              <a:t>‹#›</a:t>
            </a:fld>
            <a:endParaRPr lang="en-US"/>
          </a:p>
        </p:txBody>
      </p:sp>
    </p:spTree>
    <p:extLst>
      <p:ext uri="{BB962C8B-B14F-4D97-AF65-F5344CB8AC3E}">
        <p14:creationId xmlns:p14="http://schemas.microsoft.com/office/powerpoint/2010/main" val="2694989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1C6A2-4D73-8642-9DAA-A46E604644F5}" type="slidenum">
              <a:rPr lang="en-US"/>
              <a:pPr>
                <a:defRPr/>
              </a:pPr>
              <a:t>‹#›</a:t>
            </a:fld>
            <a:endParaRPr lang="en-US"/>
          </a:p>
        </p:txBody>
      </p:sp>
    </p:spTree>
    <p:extLst>
      <p:ext uri="{BB962C8B-B14F-4D97-AF65-F5344CB8AC3E}">
        <p14:creationId xmlns:p14="http://schemas.microsoft.com/office/powerpoint/2010/main" val="379343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080D08D-36AB-4A4C-AC48-2B0562F18114}" type="slidenum">
              <a:rPr lang="en-US"/>
              <a:pPr>
                <a:defRPr/>
              </a:pPr>
              <a:t>‹#›</a:t>
            </a:fld>
            <a:endParaRPr lang="en-US"/>
          </a:p>
        </p:txBody>
      </p:sp>
    </p:spTree>
    <p:extLst>
      <p:ext uri="{BB962C8B-B14F-4D97-AF65-F5344CB8AC3E}">
        <p14:creationId xmlns:p14="http://schemas.microsoft.com/office/powerpoint/2010/main" val="3051132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0F3E3B-582B-CE43-82E4-FE3D5871DF85}" type="slidenum">
              <a:rPr lang="en-US"/>
              <a:pPr>
                <a:defRPr/>
              </a:pPr>
              <a:t>‹#›</a:t>
            </a:fld>
            <a:endParaRPr lang="en-US"/>
          </a:p>
        </p:txBody>
      </p:sp>
    </p:spTree>
    <p:extLst>
      <p:ext uri="{BB962C8B-B14F-4D97-AF65-F5344CB8AC3E}">
        <p14:creationId xmlns:p14="http://schemas.microsoft.com/office/powerpoint/2010/main" val="1272776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647612-0A2F-2A49-8B96-EF9F8BB11E44}" type="slidenum">
              <a:rPr lang="en-US"/>
              <a:pPr>
                <a:defRPr/>
              </a:pPr>
              <a:t>‹#›</a:t>
            </a:fld>
            <a:endParaRPr lang="en-US"/>
          </a:p>
        </p:txBody>
      </p:sp>
    </p:spTree>
    <p:extLst>
      <p:ext uri="{BB962C8B-B14F-4D97-AF65-F5344CB8AC3E}">
        <p14:creationId xmlns:p14="http://schemas.microsoft.com/office/powerpoint/2010/main" val="3054181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22B725-1910-EA43-9AE7-0C540DB44E77}" type="slidenum">
              <a:rPr lang="en-US"/>
              <a:pPr>
                <a:defRPr/>
              </a:pPr>
              <a:t>‹#›</a:t>
            </a:fld>
            <a:endParaRPr lang="en-US"/>
          </a:p>
        </p:txBody>
      </p:sp>
    </p:spTree>
    <p:extLst>
      <p:ext uri="{BB962C8B-B14F-4D97-AF65-F5344CB8AC3E}">
        <p14:creationId xmlns:p14="http://schemas.microsoft.com/office/powerpoint/2010/main" val="1748238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B2AE-529A-C6B8-70AE-03EEC70E988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E3EBEE-E77E-2ECC-C0F0-B431FB5763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C9BC21-B309-B080-3129-95E88BB690F0}"/>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47485C94-643B-482D-C802-2160D4E7B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C0B1B-0504-0453-984F-E656A6E14693}"/>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2270409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557D3-5EED-A442-AF1D-47119CA98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5E5904-2A32-4023-0F93-404D2A4A43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7588F-B4B3-FC37-D08A-2F782EB467FF}"/>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6F254409-7047-70AA-3792-E800A8C51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B8E4-4825-176D-FEC7-98608E9A75EE}"/>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3637023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9025-0AA0-B7FC-CAED-8C93C57EDA7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B9AA25-EF6E-3C75-B02A-DBBB9D4FAA2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404253-C743-0F7A-ACD8-FFE7048A5309}"/>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6CA94DDD-6A4B-BBDE-CC62-B393C93FF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1D36E-20BB-E1E0-F042-77373DE985BE}"/>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212356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D98C-C7FB-36C9-2FCD-197C72F64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4819B-1CCD-98A2-164D-ECA8F4FFD89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24256-60E0-2AFD-C159-A2AB4FB51D2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2D544E-BBCC-AE01-C03A-6FB9F3B8B5CC}"/>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6" name="Footer Placeholder 5">
            <a:extLst>
              <a:ext uri="{FF2B5EF4-FFF2-40B4-BE49-F238E27FC236}">
                <a16:creationId xmlns:a16="http://schemas.microsoft.com/office/drawing/2014/main" id="{78B513A8-110C-0AC5-B278-58FB9F3BB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214C5-E405-FDBF-A544-7BA0360FE673}"/>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1188979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E1FC-0825-60A9-F2D4-54078EF9A3E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D00C7E-1EEE-2E93-69E7-6AB80B7BA49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25CC5A-9952-4132-485A-2AC9097DC8E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7D97F-BE0D-081C-BB33-B09E474633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A13A0-C536-21F8-1BBC-D88ECA67BF9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B0DD99-3209-5337-C7E6-D8F33730355A}"/>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8" name="Footer Placeholder 7">
            <a:extLst>
              <a:ext uri="{FF2B5EF4-FFF2-40B4-BE49-F238E27FC236}">
                <a16:creationId xmlns:a16="http://schemas.microsoft.com/office/drawing/2014/main" id="{6D6C02D8-9581-EDBE-74B7-69C46B8ED3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91D813-89C6-D3DD-6A38-7CF6C8F40FCB}"/>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2330003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C545-19D7-4A81-6C1E-652E784FAA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5765C-E647-225A-B77A-BE076BAC5D32}"/>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4" name="Footer Placeholder 3">
            <a:extLst>
              <a:ext uri="{FF2B5EF4-FFF2-40B4-BE49-F238E27FC236}">
                <a16:creationId xmlns:a16="http://schemas.microsoft.com/office/drawing/2014/main" id="{7E798815-B374-9CE8-DF91-6A94E6631A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25C36-E63B-0989-408A-828E4A3B2383}"/>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143350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F603F-6C5C-1D5E-8AF2-64A1E25C668E}"/>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3" name="Footer Placeholder 2">
            <a:extLst>
              <a:ext uri="{FF2B5EF4-FFF2-40B4-BE49-F238E27FC236}">
                <a16:creationId xmlns:a16="http://schemas.microsoft.com/office/drawing/2014/main" id="{BA58CEBC-6634-2C4A-7984-5C83670DC2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C61CD6-2B2F-5E91-9F98-6FAD335DFED5}"/>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292978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50E95D6-65C5-A741-A5CE-D67DF9EBFE62}" type="slidenum">
              <a:rPr lang="en-US"/>
              <a:pPr>
                <a:defRPr/>
              </a:pPr>
              <a:t>‹#›</a:t>
            </a:fld>
            <a:endParaRPr lang="en-US"/>
          </a:p>
        </p:txBody>
      </p:sp>
    </p:spTree>
    <p:extLst>
      <p:ext uri="{BB962C8B-B14F-4D97-AF65-F5344CB8AC3E}">
        <p14:creationId xmlns:p14="http://schemas.microsoft.com/office/powerpoint/2010/main" val="4204119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2421-9603-E744-F5BF-A156BDFD23A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A286BD-11C3-A90F-07A7-027C3BAD545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3F38A1-A038-B765-4826-73F14C2673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3C78A-1476-3C19-4C3A-A8096E823200}"/>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6" name="Footer Placeholder 5">
            <a:extLst>
              <a:ext uri="{FF2B5EF4-FFF2-40B4-BE49-F238E27FC236}">
                <a16:creationId xmlns:a16="http://schemas.microsoft.com/office/drawing/2014/main" id="{9C76F2C7-D1AC-87B0-1689-07A21364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E1D03-6270-3CE9-7FD1-2DC64B49DA8C}"/>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3654584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22E6-A1C0-C827-02C0-9E44FF8580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D3B2D1-EC10-334C-2415-8AD6F93B38B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22472-F7A0-8F69-292D-F5D69A89ED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E9F97-4BA8-21B9-2DED-8F5D20C1251E}"/>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6" name="Footer Placeholder 5">
            <a:extLst>
              <a:ext uri="{FF2B5EF4-FFF2-40B4-BE49-F238E27FC236}">
                <a16:creationId xmlns:a16="http://schemas.microsoft.com/office/drawing/2014/main" id="{D4DFFACA-9C6E-CE55-1CFA-5EAC2BD1E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8FCC8-8262-C03C-EF2D-3A08C83A2C15}"/>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2200196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867E-0B8E-8AD7-375B-090E09DAC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B160B-FB12-606B-834C-B6BAE7D025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094A8-4FE9-2716-BA1E-EDCEA3FE8833}"/>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FBC0E631-A86C-8D2E-98AF-15AC48FCB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0F6CA-47F6-47EE-64B9-4DD35532C1B5}"/>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955809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27A812-B165-B558-6120-FAE1DC0C6D6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94A32C-F946-2B35-0DE8-CBB874466FE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288D5-EE44-5CE4-33BB-FA97A744F9A8}"/>
              </a:ext>
            </a:extLst>
          </p:cNvPr>
          <p:cNvSpPr>
            <a:spLocks noGrp="1"/>
          </p:cNvSpPr>
          <p:nvPr>
            <p:ph type="dt" sz="half" idx="10"/>
          </p:nvPr>
        </p:nvSpPr>
        <p:spPr/>
        <p:txBody>
          <a:body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E92E91AE-6DD1-6BFB-BA33-5211D79B8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E4EE-3CD2-BD06-BEF2-3A04A617E358}"/>
              </a:ext>
            </a:extLst>
          </p:cNvPr>
          <p:cNvSpPr>
            <a:spLocks noGrp="1"/>
          </p:cNvSpPr>
          <p:nvPr>
            <p:ph type="sldNum" sz="quarter" idx="12"/>
          </p:nvPr>
        </p:nvSpPr>
        <p:spPr/>
        <p:txBody>
          <a:bodyPr/>
          <a:lstStyle/>
          <a:p>
            <a:fld id="{126AEA44-D8F8-354B-8774-D56E8C9B98CF}" type="slidenum">
              <a:rPr lang="en-US" smtClean="0"/>
              <a:t>‹#›</a:t>
            </a:fld>
            <a:endParaRPr lang="en-US"/>
          </a:p>
        </p:txBody>
      </p:sp>
    </p:spTree>
    <p:extLst>
      <p:ext uri="{BB962C8B-B14F-4D97-AF65-F5344CB8AC3E}">
        <p14:creationId xmlns:p14="http://schemas.microsoft.com/office/powerpoint/2010/main" val="330303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6B4FFC22-1525-834F-AD78-066892607F64}" type="slidenum">
              <a:rPr lang="en-US" smtClean="0"/>
              <a:pPr>
                <a:defRPr/>
              </a:pPr>
              <a:t>‹#›</a:t>
            </a:fld>
            <a:endParaRPr lang="en-US"/>
          </a:p>
        </p:txBody>
      </p:sp>
    </p:spTree>
    <p:extLst>
      <p:ext uri="{BB962C8B-B14F-4D97-AF65-F5344CB8AC3E}">
        <p14:creationId xmlns:p14="http://schemas.microsoft.com/office/powerpoint/2010/main" val="2179509079"/>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3608D9-E17D-EF41-B855-0F776DCE407A}" type="slidenum">
              <a:rPr lang="en-US" smtClean="0"/>
              <a:pPr>
                <a:defRPr/>
              </a:pPr>
              <a:t>‹#›</a:t>
            </a:fld>
            <a:endParaRPr lang="en-US"/>
          </a:p>
        </p:txBody>
      </p:sp>
    </p:spTree>
    <p:extLst>
      <p:ext uri="{BB962C8B-B14F-4D97-AF65-F5344CB8AC3E}">
        <p14:creationId xmlns:p14="http://schemas.microsoft.com/office/powerpoint/2010/main" val="2913208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E16645-8042-E44F-8343-D9B42FFDC89F}" type="slidenum">
              <a:rPr lang="en-US" smtClean="0"/>
              <a:pPr>
                <a:defRPr/>
              </a:pPr>
              <a:t>‹#›</a:t>
            </a:fld>
            <a:endParaRPr lang="en-US"/>
          </a:p>
        </p:txBody>
      </p:sp>
    </p:spTree>
    <p:extLst>
      <p:ext uri="{BB962C8B-B14F-4D97-AF65-F5344CB8AC3E}">
        <p14:creationId xmlns:p14="http://schemas.microsoft.com/office/powerpoint/2010/main" val="2111083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1189A3A-0DC1-7C41-A456-8DF8558F2B8D}" type="slidenum">
              <a:rPr lang="en-US" smtClean="0"/>
              <a:pPr>
                <a:defRPr/>
              </a:pPr>
              <a:t>‹#›</a:t>
            </a:fld>
            <a:endParaRPr lang="en-US"/>
          </a:p>
        </p:txBody>
      </p:sp>
    </p:spTree>
    <p:extLst>
      <p:ext uri="{BB962C8B-B14F-4D97-AF65-F5344CB8AC3E}">
        <p14:creationId xmlns:p14="http://schemas.microsoft.com/office/powerpoint/2010/main" val="3932910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BEA7D18-D1E9-844D-9A76-98DC3D89FEEC}" type="slidenum">
              <a:rPr lang="en-US" smtClean="0"/>
              <a:pPr>
                <a:defRPr/>
              </a:pPr>
              <a:t>‹#›</a:t>
            </a:fld>
            <a:endParaRPr lang="en-US"/>
          </a:p>
        </p:txBody>
      </p:sp>
    </p:spTree>
    <p:extLst>
      <p:ext uri="{BB962C8B-B14F-4D97-AF65-F5344CB8AC3E}">
        <p14:creationId xmlns:p14="http://schemas.microsoft.com/office/powerpoint/2010/main" val="1170344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524601-B81A-284C-8D49-5BB266B52D21}" type="slidenum">
              <a:rPr lang="en-US" smtClean="0"/>
              <a:pPr>
                <a:defRPr/>
              </a:pPr>
              <a:t>‹#›</a:t>
            </a:fld>
            <a:endParaRPr lang="en-US"/>
          </a:p>
        </p:txBody>
      </p:sp>
    </p:spTree>
    <p:extLst>
      <p:ext uri="{BB962C8B-B14F-4D97-AF65-F5344CB8AC3E}">
        <p14:creationId xmlns:p14="http://schemas.microsoft.com/office/powerpoint/2010/main" val="100834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148DEF1-CC10-164B-A79D-814335C15B0A}" type="slidenum">
              <a:rPr lang="en-US"/>
              <a:pPr>
                <a:defRPr/>
              </a:pPr>
              <a:t>‹#›</a:t>
            </a:fld>
            <a:endParaRPr lang="en-US"/>
          </a:p>
        </p:txBody>
      </p:sp>
    </p:spTree>
    <p:extLst>
      <p:ext uri="{BB962C8B-B14F-4D97-AF65-F5344CB8AC3E}">
        <p14:creationId xmlns:p14="http://schemas.microsoft.com/office/powerpoint/2010/main" val="3879647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BB98C5F-39FA-514F-B41D-4A35F65A936B}" type="slidenum">
              <a:rPr lang="en-US" smtClean="0"/>
              <a:pPr>
                <a:defRPr/>
              </a:pPr>
              <a:t>‹#›</a:t>
            </a:fld>
            <a:endParaRPr lang="en-US"/>
          </a:p>
        </p:txBody>
      </p:sp>
    </p:spTree>
    <p:extLst>
      <p:ext uri="{BB962C8B-B14F-4D97-AF65-F5344CB8AC3E}">
        <p14:creationId xmlns:p14="http://schemas.microsoft.com/office/powerpoint/2010/main" val="1039448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9746B7-792A-3A44-ADFA-C933FA439A6B}" type="slidenum">
              <a:rPr lang="en-US" smtClean="0"/>
              <a:pPr>
                <a:defRPr/>
              </a:pPr>
              <a:t>‹#›</a:t>
            </a:fld>
            <a:endParaRPr lang="en-US"/>
          </a:p>
        </p:txBody>
      </p:sp>
    </p:spTree>
    <p:extLst>
      <p:ext uri="{BB962C8B-B14F-4D97-AF65-F5344CB8AC3E}">
        <p14:creationId xmlns:p14="http://schemas.microsoft.com/office/powerpoint/2010/main" val="3959286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9DDC62-B8DE-0640-BF2B-4B0C5C7B442B}" type="slidenum">
              <a:rPr lang="en-US" smtClean="0"/>
              <a:pPr>
                <a:defRPr/>
              </a:pPr>
              <a:t>‹#›</a:t>
            </a:fld>
            <a:endParaRPr lang="en-US"/>
          </a:p>
        </p:txBody>
      </p:sp>
    </p:spTree>
    <p:extLst>
      <p:ext uri="{BB962C8B-B14F-4D97-AF65-F5344CB8AC3E}">
        <p14:creationId xmlns:p14="http://schemas.microsoft.com/office/powerpoint/2010/main" val="2550780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hangingPunct="1">
              <a:defRPr/>
            </a:pPr>
            <a:endParaRPr lang="en-US"/>
          </a:p>
        </p:txBody>
      </p:sp>
      <p:sp>
        <p:nvSpPr>
          <p:cNvPr id="6" name="Footer Placeholder 5"/>
          <p:cNvSpPr>
            <a:spLocks noGrp="1"/>
          </p:cNvSpPr>
          <p:nvPr>
            <p:ph type="ftr" sz="quarter" idx="11"/>
          </p:nvPr>
        </p:nvSpPr>
        <p:spPr/>
        <p:txBody>
          <a:bodyPr/>
          <a:lstStyle/>
          <a:p>
            <a:pPr eaLnBrk="1" hangingPunct="1">
              <a:defRPr/>
            </a:pPr>
            <a:endParaRPr lang="en-US"/>
          </a:p>
        </p:txBody>
      </p:sp>
      <p:sp>
        <p:nvSpPr>
          <p:cNvPr id="7" name="Slide Number Placeholder 6"/>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3473926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hangingPunct="1">
              <a:defRPr/>
            </a:pPr>
            <a:endParaRPr lang="en-US"/>
          </a:p>
        </p:txBody>
      </p:sp>
      <p:sp>
        <p:nvSpPr>
          <p:cNvPr id="5" name="Footer Placeholder 4"/>
          <p:cNvSpPr>
            <a:spLocks noGrp="1"/>
          </p:cNvSpPr>
          <p:nvPr>
            <p:ph type="ftr" sz="quarter" idx="11"/>
          </p:nvPr>
        </p:nvSpPr>
        <p:spPr/>
        <p:txBody>
          <a:bodyPr/>
          <a:lstStyle/>
          <a:p>
            <a:pPr eaLnBrk="1" hangingPunct="1">
              <a:defRPr/>
            </a:pPr>
            <a:endParaRPr lang="en-US"/>
          </a:p>
        </p:txBody>
      </p:sp>
      <p:sp>
        <p:nvSpPr>
          <p:cNvPr id="6" name="Slide Number Placeholder 5"/>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571816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hangingPunct="1">
              <a:defRPr/>
            </a:pPr>
            <a:endParaRPr lang="en-US"/>
          </a:p>
        </p:txBody>
      </p:sp>
      <p:sp>
        <p:nvSpPr>
          <p:cNvPr id="5" name="Footer Placeholder 4"/>
          <p:cNvSpPr>
            <a:spLocks noGrp="1"/>
          </p:cNvSpPr>
          <p:nvPr>
            <p:ph type="ftr" sz="quarter" idx="11"/>
          </p:nvPr>
        </p:nvSpPr>
        <p:spPr/>
        <p:txBody>
          <a:bodyPr/>
          <a:lstStyle/>
          <a:p>
            <a:pPr eaLnBrk="1" hangingPunct="1">
              <a:defRPr/>
            </a:pPr>
            <a:endParaRPr lang="en-US"/>
          </a:p>
        </p:txBody>
      </p:sp>
      <p:sp>
        <p:nvSpPr>
          <p:cNvPr id="6" name="Slide Number Placeholder 5"/>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3242322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hangingPunct="1">
              <a:defRPr/>
            </a:pPr>
            <a:endParaRPr lang="en-US"/>
          </a:p>
        </p:txBody>
      </p:sp>
      <p:sp>
        <p:nvSpPr>
          <p:cNvPr id="5" name="Footer Placeholder 4"/>
          <p:cNvSpPr>
            <a:spLocks noGrp="1"/>
          </p:cNvSpPr>
          <p:nvPr>
            <p:ph type="ftr" sz="quarter" idx="11"/>
          </p:nvPr>
        </p:nvSpPr>
        <p:spPr/>
        <p:txBody>
          <a:bodyPr/>
          <a:lstStyle/>
          <a:p>
            <a:pPr eaLnBrk="1" hangingPunct="1">
              <a:defRPr/>
            </a:pPr>
            <a:endParaRPr lang="en-US"/>
          </a:p>
        </p:txBody>
      </p:sp>
      <p:sp>
        <p:nvSpPr>
          <p:cNvPr id="6" name="Slide Number Placeholder 5"/>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2855438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hangingPunct="1">
              <a:defRPr/>
            </a:pPr>
            <a:endParaRPr lang="en-US"/>
          </a:p>
        </p:txBody>
      </p:sp>
      <p:sp>
        <p:nvSpPr>
          <p:cNvPr id="5" name="Footer Placeholder 4"/>
          <p:cNvSpPr>
            <a:spLocks noGrp="1"/>
          </p:cNvSpPr>
          <p:nvPr>
            <p:ph type="ftr" sz="quarter" idx="11"/>
          </p:nvPr>
        </p:nvSpPr>
        <p:spPr/>
        <p:txBody>
          <a:bodyPr/>
          <a:lstStyle/>
          <a:p>
            <a:pPr eaLnBrk="1" hangingPunct="1">
              <a:defRPr/>
            </a:pPr>
            <a:endParaRPr lang="en-US"/>
          </a:p>
        </p:txBody>
      </p:sp>
      <p:sp>
        <p:nvSpPr>
          <p:cNvPr id="6" name="Slide Number Placeholder 5"/>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3742011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hangingPunct="1">
              <a:defRPr/>
            </a:pPr>
            <a:endParaRPr lang="en-US"/>
          </a:p>
        </p:txBody>
      </p:sp>
      <p:sp>
        <p:nvSpPr>
          <p:cNvPr id="5" name="Footer Placeholder 4"/>
          <p:cNvSpPr>
            <a:spLocks noGrp="1"/>
          </p:cNvSpPr>
          <p:nvPr>
            <p:ph type="ftr" sz="quarter" idx="11"/>
          </p:nvPr>
        </p:nvSpPr>
        <p:spPr/>
        <p:txBody>
          <a:bodyPr/>
          <a:lstStyle/>
          <a:p>
            <a:pPr eaLnBrk="1" hangingPunct="1">
              <a:defRPr/>
            </a:pPr>
            <a:endParaRPr lang="en-US"/>
          </a:p>
        </p:txBody>
      </p:sp>
      <p:sp>
        <p:nvSpPr>
          <p:cNvPr id="6" name="Slide Number Placeholder 5"/>
          <p:cNvSpPr>
            <a:spLocks noGrp="1"/>
          </p:cNvSpPr>
          <p:nvPr>
            <p:ph type="sldNum" sz="quarter" idx="12"/>
          </p:nvPr>
        </p:nvSpPr>
        <p:spPr/>
        <p:txBody>
          <a:bodyPr/>
          <a:lstStyle/>
          <a:p>
            <a:pPr eaLnBrk="1" hangingPunct="1">
              <a:defRPr/>
            </a:pPr>
            <a:fld id="{61F442D0-A11F-2640-8129-5D1BEF7A3C1E}" type="slidenum">
              <a:rPr lang="en-US" smtClean="0"/>
              <a:pPr eaLnBrk="1" hangingPunct="1">
                <a:defRPr/>
              </a:pPr>
              <a:t>‹#›</a:t>
            </a:fld>
            <a:endParaRPr lang="en-US"/>
          </a:p>
        </p:txBody>
      </p:sp>
    </p:spTree>
    <p:extLst>
      <p:ext uri="{BB962C8B-B14F-4D97-AF65-F5344CB8AC3E}">
        <p14:creationId xmlns:p14="http://schemas.microsoft.com/office/powerpoint/2010/main" val="3763424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9015C7-6C60-534C-878F-B7C81A2869BE}" type="slidenum">
              <a:rPr lang="en-US" smtClean="0"/>
              <a:pPr>
                <a:defRPr/>
              </a:pPr>
              <a:t>‹#›</a:t>
            </a:fld>
            <a:endParaRPr lang="en-US"/>
          </a:p>
        </p:txBody>
      </p:sp>
    </p:spTree>
    <p:extLst>
      <p:ext uri="{BB962C8B-B14F-4D97-AF65-F5344CB8AC3E}">
        <p14:creationId xmlns:p14="http://schemas.microsoft.com/office/powerpoint/2010/main" val="321584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BE8B3EF8-F3BA-6F40-87C5-F8776999569E}" type="slidenum">
              <a:rPr lang="en-US"/>
              <a:pPr>
                <a:defRPr/>
              </a:pPr>
              <a:t>‹#›</a:t>
            </a:fld>
            <a:endParaRPr lang="en-US"/>
          </a:p>
        </p:txBody>
      </p:sp>
    </p:spTree>
    <p:extLst>
      <p:ext uri="{BB962C8B-B14F-4D97-AF65-F5344CB8AC3E}">
        <p14:creationId xmlns:p14="http://schemas.microsoft.com/office/powerpoint/2010/main" val="661556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78BBA1-D83C-D143-93CA-CEE604AAD6A9}" type="slidenum">
              <a:rPr lang="en-US" smtClean="0"/>
              <a:pPr>
                <a:defRPr/>
              </a:pPr>
              <a:t>‹#›</a:t>
            </a:fld>
            <a:endParaRPr lang="en-US"/>
          </a:p>
        </p:txBody>
      </p:sp>
    </p:spTree>
    <p:extLst>
      <p:ext uri="{BB962C8B-B14F-4D97-AF65-F5344CB8AC3E}">
        <p14:creationId xmlns:p14="http://schemas.microsoft.com/office/powerpoint/2010/main" val="2762408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25430241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6662673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885015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4310316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68017105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06090433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554168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83931087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822462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A87335F3-3E3D-FD4B-B2AC-BA5AACCF3141}" type="slidenum">
              <a:rPr lang="en-US"/>
              <a:pPr>
                <a:defRPr/>
              </a:pPr>
              <a:t>‹#›</a:t>
            </a:fld>
            <a:endParaRPr lang="en-US"/>
          </a:p>
        </p:txBody>
      </p:sp>
    </p:spTree>
    <p:extLst>
      <p:ext uri="{BB962C8B-B14F-4D97-AF65-F5344CB8AC3E}">
        <p14:creationId xmlns:p14="http://schemas.microsoft.com/office/powerpoint/2010/main" val="492670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6113138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796DED-E3A7-8841-935A-A63058AC736F}" type="datetime1">
              <a:rPr lang="en-US"/>
              <a:pPr>
                <a:defRPr/>
              </a:pPr>
              <a:t>8/13/23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E5F6950C-09F8-334E-9148-72B9D27E7606}" type="slidenum">
              <a:rPr lang="en-US"/>
              <a:pPr>
                <a:defRPr/>
              </a:pPr>
              <a:t>‹#›</a:t>
            </a:fld>
            <a:endParaRPr lang="en-US"/>
          </a:p>
        </p:txBody>
      </p:sp>
    </p:spTree>
    <p:extLst>
      <p:ext uri="{BB962C8B-B14F-4D97-AF65-F5344CB8AC3E}">
        <p14:creationId xmlns:p14="http://schemas.microsoft.com/office/powerpoint/2010/main" val="3798809137"/>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6" name="Rectangle 1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9" name="Rectangle 11"/>
          <p:cNvSpPr>
            <a:spLocks noChangeArrowheads="1"/>
          </p:cNvSpPr>
          <p:nvPr/>
        </p:nvSpPr>
        <p:spPr bwMode="auto">
          <a:xfrm>
            <a:off x="155575" y="142875"/>
            <a:ext cx="8832850" cy="213995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CFC9C259-B10C-A848-BDFF-5D27B21D9F52}" type="datetime1">
              <a:rPr lang="en-US"/>
              <a:pPr>
                <a:defRPr/>
              </a:pPr>
              <a:t>8/13/23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52FDCB54-83D8-8549-8AAD-F3AC4214E84D}" type="slidenum">
              <a:rPr lang="en-US"/>
              <a:pPr>
                <a:defRPr/>
              </a:pPr>
              <a:t>‹#›</a:t>
            </a:fld>
            <a:endParaRPr lang="en-US"/>
          </a:p>
        </p:txBody>
      </p:sp>
    </p:spTree>
    <p:extLst>
      <p:ext uri="{BB962C8B-B14F-4D97-AF65-F5344CB8AC3E}">
        <p14:creationId xmlns:p14="http://schemas.microsoft.com/office/powerpoint/2010/main" val="163652699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Rectangle 19"/>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0" name="Rectangle 2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2" name="Rectangle 10"/>
          <p:cNvSpPr/>
          <p:nvPr/>
        </p:nvSpPr>
        <p:spPr>
          <a:xfrm>
            <a:off x="152400" y="1371600"/>
            <a:ext cx="8832850" cy="914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6E719104-BA5E-0B4B-A2A2-FD94B05186D5}" type="datetime1">
              <a:rPr lang="en-US"/>
              <a:pPr>
                <a:defRPr/>
              </a:pPr>
              <a:t>8/13/23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18BDB5BA-54D6-7441-943E-46DBE7BDD216}" type="slidenum">
              <a:rPr lang="en-US"/>
              <a:pPr>
                <a:defRPr/>
              </a:pPr>
              <a:t>‹#›</a:t>
            </a:fld>
            <a:endParaRPr lang="en-US"/>
          </a:p>
        </p:txBody>
      </p:sp>
    </p:spTree>
    <p:extLst>
      <p:ext uri="{BB962C8B-B14F-4D97-AF65-F5344CB8AC3E}">
        <p14:creationId xmlns:p14="http://schemas.microsoft.com/office/powerpoint/2010/main" val="386950526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0778798-C7A1-0F48-A586-27AFC681A55C}" type="datetime1">
              <a:rPr lang="en-US"/>
              <a:pPr>
                <a:defRPr/>
              </a:pPr>
              <a:t>8/13/23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DC6C927-1F0A-5046-BE86-C19F8A2CBC4D}" type="slidenum">
              <a:rPr lang="en-US"/>
              <a:pPr>
                <a:defRPr/>
              </a:pPr>
              <a:t>‹#›</a:t>
            </a:fld>
            <a:endParaRPr lang="en-US"/>
          </a:p>
        </p:txBody>
      </p:sp>
    </p:spTree>
    <p:extLst>
      <p:ext uri="{BB962C8B-B14F-4D97-AF65-F5344CB8AC3E}">
        <p14:creationId xmlns:p14="http://schemas.microsoft.com/office/powerpoint/2010/main" val="272388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3" name="Rectangle 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5"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8" name="Date Placeholder 1"/>
          <p:cNvSpPr>
            <a:spLocks noGrp="1"/>
          </p:cNvSpPr>
          <p:nvPr>
            <p:ph type="dt" sz="half" idx="10"/>
          </p:nvPr>
        </p:nvSpPr>
        <p:spPr/>
        <p:txBody>
          <a:bodyPr/>
          <a:lstStyle>
            <a:lvl1pPr>
              <a:defRPr/>
            </a:lvl1pPr>
          </a:lstStyle>
          <a:p>
            <a:pPr>
              <a:defRPr/>
            </a:pPr>
            <a:fld id="{351A7F3E-93EE-DF4A-B33C-994677EF2563}" type="datetime1">
              <a:rPr lang="en-US"/>
              <a:pPr>
                <a:defRPr/>
              </a:pPr>
              <a:t>8/13/23</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A17BB3ED-8911-E04C-85FB-9C42DABD7C2E}" type="slidenum">
              <a:rPr lang="en-US"/>
              <a:pPr>
                <a:defRPr/>
              </a:pPr>
              <a:t>‹#›</a:t>
            </a:fld>
            <a:endParaRPr lang="en-US"/>
          </a:p>
        </p:txBody>
      </p:sp>
    </p:spTree>
    <p:extLst>
      <p:ext uri="{BB962C8B-B14F-4D97-AF65-F5344CB8AC3E}">
        <p14:creationId xmlns:p14="http://schemas.microsoft.com/office/powerpoint/2010/main" val="11539122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8" name="Rectangle 1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9"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1" name="Rectangle 7"/>
          <p:cNvSpPr/>
          <p:nvPr/>
        </p:nvSpPr>
        <p:spPr>
          <a:xfrm>
            <a:off x="152400" y="609600"/>
            <a:ext cx="2743200" cy="5867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5" name="Rectangle 21"/>
          <p:cNvSpPr>
            <a:spLocks noChangeArrowheads="1"/>
          </p:cNvSpPr>
          <p:nvPr userDrawn="1"/>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atin typeface="Arial"/>
                <a:cs typeface="Arial"/>
              </a:defRPr>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4800" y="914400"/>
            <a:ext cx="2438400" cy="5257800"/>
          </a:xfrm>
        </p:spPr>
        <p:txBody>
          <a:bodyPr/>
          <a:lstStyle>
            <a:lvl1pPr marL="0" indent="0">
              <a:spcAft>
                <a:spcPts val="1000"/>
              </a:spcAft>
              <a:buFontTx/>
              <a:buNone/>
              <a:defRPr sz="1600">
                <a:solidFill>
                  <a:srgbClr val="FFFFFF"/>
                </a:solidFill>
                <a:latin typeface="Arial"/>
                <a:cs typeface="Aria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8C439CEE-3F03-8640-9772-D0A94EA4D8D5}" type="slidenum">
              <a:rPr lang="en-US"/>
              <a:pPr>
                <a:defRPr/>
              </a:pPr>
              <a:t>‹#›</a:t>
            </a:fld>
            <a:endParaRPr lang="en-US"/>
          </a:p>
        </p:txBody>
      </p:sp>
    </p:spTree>
    <p:extLst>
      <p:ext uri="{BB962C8B-B14F-4D97-AF65-F5344CB8AC3E}">
        <p14:creationId xmlns:p14="http://schemas.microsoft.com/office/powerpoint/2010/main" val="36780267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E3DF28-440A-CA4B-97E1-7B6FD8567086}" type="datetime1">
              <a:rPr lang="en-US"/>
              <a:pPr>
                <a:defRPr/>
              </a:pPr>
              <a:t>8/13/23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96E1E8-66FD-DB47-BF6E-A0AA9BC7B4A3}" type="slidenum">
              <a:rPr lang="en-US"/>
              <a:pPr>
                <a:defRPr/>
              </a:pPr>
              <a:t>‹#›</a:t>
            </a:fld>
            <a:endParaRPr lang="en-US"/>
          </a:p>
        </p:txBody>
      </p:sp>
    </p:spTree>
    <p:extLst>
      <p:ext uri="{BB962C8B-B14F-4D97-AF65-F5344CB8AC3E}">
        <p14:creationId xmlns:p14="http://schemas.microsoft.com/office/powerpoint/2010/main" val="159239700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6" name="Rectangle 8"/>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7" name="Rectangle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7ACAC03A-D8DF-2B40-828F-19C332CD1D53}"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0A3E4043-F0D2-9F4B-84B4-A3925341C55E}" type="datetime1">
              <a:rPr lang="en-US"/>
              <a:pPr>
                <a:defRPr/>
              </a:pPr>
              <a:t>8/13/23</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9630610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10" name="Rectangle 9"/>
          <p:cNvSpPr/>
          <p:nvPr/>
        </p:nvSpPr>
        <p:spPr>
          <a:xfrm>
            <a:off x="152400" y="609600"/>
            <a:ext cx="2743200" cy="5867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latin typeface="Arial"/>
                <a:cs typeface="Aria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CE51CAF8-4F54-9240-9D1D-958E6D2EBD99}"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258997C3-E1E3-EA47-B2BF-C9A1668C350D}" type="datetime1">
              <a:rPr lang="en-US"/>
              <a:pPr>
                <a:defRPr/>
              </a:pPr>
              <a:t>8/13/23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6107113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25A14407-35F3-8C4B-9177-D83DB91FFAC8}" type="slidenum">
              <a:rPr lang="en-US"/>
              <a:pPr>
                <a:defRPr/>
              </a:pPr>
              <a:t>‹#›</a:t>
            </a:fld>
            <a:endParaRPr lang="en-US"/>
          </a:p>
        </p:txBody>
      </p:sp>
    </p:spTree>
    <p:extLst>
      <p:ext uri="{BB962C8B-B14F-4D97-AF65-F5344CB8AC3E}">
        <p14:creationId xmlns:p14="http://schemas.microsoft.com/office/powerpoint/2010/main" val="3311173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029B9017-75C7-5646-8F85-67BBA2404FCB}" type="datetime1">
              <a:rPr lang="en-US"/>
              <a:pPr>
                <a:defRPr/>
              </a:pPr>
              <a:t>8/13/23</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5ECD23ED-FC7A-6F4B-BCB9-4526E1E0E9DA}" type="slidenum">
              <a:rPr lang="en-US"/>
              <a:pPr>
                <a:defRPr/>
              </a:pPr>
              <a:t>‹#›</a:t>
            </a:fld>
            <a:endParaRPr lang="en-US"/>
          </a:p>
        </p:txBody>
      </p:sp>
    </p:spTree>
    <p:extLst>
      <p:ext uri="{BB962C8B-B14F-4D97-AF65-F5344CB8AC3E}">
        <p14:creationId xmlns:p14="http://schemas.microsoft.com/office/powerpoint/2010/main" val="229124312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13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8813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108"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rgbClr val="FFFFFF"/>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rgbClr val="FFFFFF"/>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A376FD39-BE68-E147-8660-808B477A80A5}" type="slidenum">
              <a:rPr lang="en-US" altLang="ja-JP"/>
              <a:pPr>
                <a:defRPr/>
              </a:pPr>
              <a:t>‹#›</a:t>
            </a:fld>
            <a:endParaRPr lang="en-US" altLang="ja-JP"/>
          </a:p>
        </p:txBody>
      </p:sp>
    </p:spTree>
    <p:extLst>
      <p:ext uri="{BB962C8B-B14F-4D97-AF65-F5344CB8AC3E}">
        <p14:creationId xmlns:p14="http://schemas.microsoft.com/office/powerpoint/2010/main" val="270924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2E03F37A-017A-0E4D-B733-9AEC051F9DCC}" type="slidenum">
              <a:rPr lang="en-US" altLang="ja-JP"/>
              <a:pPr>
                <a:defRPr/>
              </a:pPr>
              <a:t>‹#›</a:t>
            </a:fld>
            <a:endParaRPr lang="en-US" altLang="ja-JP"/>
          </a:p>
        </p:txBody>
      </p:sp>
    </p:spTree>
    <p:extLst>
      <p:ext uri="{BB962C8B-B14F-4D97-AF65-F5344CB8AC3E}">
        <p14:creationId xmlns:p14="http://schemas.microsoft.com/office/powerpoint/2010/main" val="5461737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6DB133CE-28E8-C845-949F-8BF9765E13DC}" type="slidenum">
              <a:rPr lang="en-US" altLang="ja-JP"/>
              <a:pPr>
                <a:defRPr/>
              </a:pPr>
              <a:t>‹#›</a:t>
            </a:fld>
            <a:endParaRPr lang="en-US" altLang="ja-JP"/>
          </a:p>
        </p:txBody>
      </p:sp>
    </p:spTree>
    <p:extLst>
      <p:ext uri="{BB962C8B-B14F-4D97-AF65-F5344CB8AC3E}">
        <p14:creationId xmlns:p14="http://schemas.microsoft.com/office/powerpoint/2010/main" val="32177207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0F0FC6E6-2B54-F94E-80AE-63199204E8AA}" type="slidenum">
              <a:rPr lang="en-US" altLang="ja-JP"/>
              <a:pPr>
                <a:defRPr/>
              </a:pPr>
              <a:t>‹#›</a:t>
            </a:fld>
            <a:endParaRPr lang="en-US" altLang="ja-JP"/>
          </a:p>
        </p:txBody>
      </p:sp>
    </p:spTree>
    <p:extLst>
      <p:ext uri="{BB962C8B-B14F-4D97-AF65-F5344CB8AC3E}">
        <p14:creationId xmlns:p14="http://schemas.microsoft.com/office/powerpoint/2010/main" val="7471044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27245A2E-4E4C-464D-A4D6-92C0D163A5B7}" type="slidenum">
              <a:rPr lang="en-US" altLang="ja-JP"/>
              <a:pPr>
                <a:defRPr/>
              </a:pPr>
              <a:t>‹#›</a:t>
            </a:fld>
            <a:endParaRPr lang="en-US" altLang="ja-JP"/>
          </a:p>
        </p:txBody>
      </p:sp>
    </p:spTree>
    <p:extLst>
      <p:ext uri="{BB962C8B-B14F-4D97-AF65-F5344CB8AC3E}">
        <p14:creationId xmlns:p14="http://schemas.microsoft.com/office/powerpoint/2010/main" val="2556806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9001D313-5256-7843-8A8D-9748FD59D254}" type="slidenum">
              <a:rPr lang="en-US" altLang="ja-JP"/>
              <a:pPr>
                <a:defRPr/>
              </a:pPr>
              <a:t>‹#›</a:t>
            </a:fld>
            <a:endParaRPr lang="en-US" altLang="ja-JP"/>
          </a:p>
        </p:txBody>
      </p:sp>
    </p:spTree>
    <p:extLst>
      <p:ext uri="{BB962C8B-B14F-4D97-AF65-F5344CB8AC3E}">
        <p14:creationId xmlns:p14="http://schemas.microsoft.com/office/powerpoint/2010/main" val="25660063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2511B662-E845-4743-B8EC-22E7BE592192}" type="slidenum">
              <a:rPr lang="en-US" altLang="ja-JP"/>
              <a:pPr>
                <a:defRPr/>
              </a:pPr>
              <a:t>‹#›</a:t>
            </a:fld>
            <a:endParaRPr lang="en-US" altLang="ja-JP"/>
          </a:p>
        </p:txBody>
      </p:sp>
    </p:spTree>
    <p:extLst>
      <p:ext uri="{BB962C8B-B14F-4D97-AF65-F5344CB8AC3E}">
        <p14:creationId xmlns:p14="http://schemas.microsoft.com/office/powerpoint/2010/main" val="28764128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6CBE882F-9A27-3A4C-9EDB-0BF3949E3383}" type="slidenum">
              <a:rPr lang="en-US" altLang="ja-JP"/>
              <a:pPr>
                <a:defRPr/>
              </a:pPr>
              <a:t>‹#›</a:t>
            </a:fld>
            <a:endParaRPr lang="en-US" altLang="ja-JP"/>
          </a:p>
        </p:txBody>
      </p:sp>
    </p:spTree>
    <p:extLst>
      <p:ext uri="{BB962C8B-B14F-4D97-AF65-F5344CB8AC3E}">
        <p14:creationId xmlns:p14="http://schemas.microsoft.com/office/powerpoint/2010/main" val="15492121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39742D83-C143-B147-8330-4895D98375EC}" type="slidenum">
              <a:rPr lang="en-US" altLang="ja-JP"/>
              <a:pPr>
                <a:defRPr/>
              </a:pPr>
              <a:t>‹#›</a:t>
            </a:fld>
            <a:endParaRPr lang="en-US" altLang="ja-JP"/>
          </a:p>
        </p:txBody>
      </p:sp>
    </p:spTree>
    <p:extLst>
      <p:ext uri="{BB962C8B-B14F-4D97-AF65-F5344CB8AC3E}">
        <p14:creationId xmlns:p14="http://schemas.microsoft.com/office/powerpoint/2010/main" val="358755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AA473B0-2394-AC4C-ADCC-F7A05294A3A9}" type="slidenum">
              <a:rPr lang="en-US"/>
              <a:pPr>
                <a:defRPr/>
              </a:pPr>
              <a:t>‹#›</a:t>
            </a:fld>
            <a:endParaRPr lang="en-US"/>
          </a:p>
        </p:txBody>
      </p:sp>
    </p:spTree>
    <p:extLst>
      <p:ext uri="{BB962C8B-B14F-4D97-AF65-F5344CB8AC3E}">
        <p14:creationId xmlns:p14="http://schemas.microsoft.com/office/powerpoint/2010/main" val="3175608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0C33106D-828D-5B48-9269-5E72FC0E61B5}" type="slidenum">
              <a:rPr lang="en-US" altLang="ja-JP"/>
              <a:pPr>
                <a:defRPr/>
              </a:pPr>
              <a:t>‹#›</a:t>
            </a:fld>
            <a:endParaRPr lang="en-US" altLang="ja-JP"/>
          </a:p>
        </p:txBody>
      </p:sp>
    </p:spTree>
    <p:extLst>
      <p:ext uri="{BB962C8B-B14F-4D97-AF65-F5344CB8AC3E}">
        <p14:creationId xmlns:p14="http://schemas.microsoft.com/office/powerpoint/2010/main" val="32608320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AB194521-3EFE-9840-9B22-854FFEC26A10}" type="slidenum">
              <a:rPr lang="en-US" altLang="ja-JP"/>
              <a:pPr>
                <a:defRPr/>
              </a:pPr>
              <a:t>‹#›</a:t>
            </a:fld>
            <a:endParaRPr lang="en-US" altLang="ja-JP"/>
          </a:p>
        </p:txBody>
      </p:sp>
    </p:spTree>
    <p:extLst>
      <p:ext uri="{BB962C8B-B14F-4D97-AF65-F5344CB8AC3E}">
        <p14:creationId xmlns:p14="http://schemas.microsoft.com/office/powerpoint/2010/main" val="17457779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p>
        </p:txBody>
      </p:sp>
      <p:sp>
        <p:nvSpPr>
          <p:cNvPr id="28" name="Rectangle 28"/>
          <p:cNvSpPr>
            <a:spLocks noGrp="1" noChangeArrowheads="1"/>
          </p:cNvSpPr>
          <p:nvPr>
            <p:ph type="ftr" sz="quarter" idx="11"/>
          </p:nvPr>
        </p:nvSpPr>
        <p:spPr/>
        <p:txBody>
          <a:bodyPr/>
          <a:lstStyle>
            <a:lvl1pPr>
              <a:defRPr b="0"/>
            </a:lvl1pPr>
          </a:lstStyle>
          <a:p>
            <a:pPr>
              <a:defRPr/>
            </a:pPr>
            <a:endParaRPr lang="en-US"/>
          </a:p>
        </p:txBody>
      </p:sp>
      <p:sp>
        <p:nvSpPr>
          <p:cNvPr id="29" name="Rectangle 29"/>
          <p:cNvSpPr>
            <a:spLocks noGrp="1" noChangeArrowheads="1"/>
          </p:cNvSpPr>
          <p:nvPr>
            <p:ph type="sldNum" sz="quarter" idx="12"/>
          </p:nvPr>
        </p:nvSpPr>
        <p:spPr/>
        <p:txBody>
          <a:bodyPr/>
          <a:lstStyle>
            <a:lvl1pPr>
              <a:defRPr b="0"/>
            </a:lvl1pPr>
          </a:lstStyle>
          <a:p>
            <a:pPr>
              <a:defRPr/>
            </a:pPr>
            <a:fld id="{69541E14-96F2-3F4E-AFA9-609FEAC61B1D}" type="slidenum">
              <a:rPr lang="en-US"/>
              <a:pPr>
                <a:defRPr/>
              </a:pPr>
              <a:t>‹#›</a:t>
            </a:fld>
            <a:endParaRPr lang="en-US"/>
          </a:p>
        </p:txBody>
      </p:sp>
    </p:spTree>
    <p:extLst>
      <p:ext uri="{BB962C8B-B14F-4D97-AF65-F5344CB8AC3E}">
        <p14:creationId xmlns:p14="http://schemas.microsoft.com/office/powerpoint/2010/main" val="4942441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FEFA6A0F-4223-914A-ABEB-4A25B5D23A59}" type="slidenum">
              <a:rPr lang="en-US"/>
              <a:pPr>
                <a:defRPr/>
              </a:pPr>
              <a:t>‹#›</a:t>
            </a:fld>
            <a:endParaRPr lang="en-US"/>
          </a:p>
        </p:txBody>
      </p:sp>
    </p:spTree>
    <p:extLst>
      <p:ext uri="{BB962C8B-B14F-4D97-AF65-F5344CB8AC3E}">
        <p14:creationId xmlns:p14="http://schemas.microsoft.com/office/powerpoint/2010/main" val="23480612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F170787B-B102-B043-8877-BE228E1C3A2E}" type="slidenum">
              <a:rPr lang="en-US"/>
              <a:pPr>
                <a:defRPr/>
              </a:pPr>
              <a:t>‹#›</a:t>
            </a:fld>
            <a:endParaRPr lang="en-US"/>
          </a:p>
        </p:txBody>
      </p:sp>
    </p:spTree>
    <p:extLst>
      <p:ext uri="{BB962C8B-B14F-4D97-AF65-F5344CB8AC3E}">
        <p14:creationId xmlns:p14="http://schemas.microsoft.com/office/powerpoint/2010/main" val="17586678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099B521-E56C-C644-A3E8-13116AB2BA05}" type="slidenum">
              <a:rPr lang="en-US"/>
              <a:pPr>
                <a:defRPr/>
              </a:pPr>
              <a:t>‹#›</a:t>
            </a:fld>
            <a:endParaRPr lang="en-US"/>
          </a:p>
        </p:txBody>
      </p:sp>
    </p:spTree>
    <p:extLst>
      <p:ext uri="{BB962C8B-B14F-4D97-AF65-F5344CB8AC3E}">
        <p14:creationId xmlns:p14="http://schemas.microsoft.com/office/powerpoint/2010/main" val="35584247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F84B039D-CE42-EF4F-8EFD-CC00F13C4C16}" type="slidenum">
              <a:rPr lang="en-US"/>
              <a:pPr>
                <a:defRPr/>
              </a:pPr>
              <a:t>‹#›</a:t>
            </a:fld>
            <a:endParaRPr lang="en-US"/>
          </a:p>
        </p:txBody>
      </p:sp>
    </p:spTree>
    <p:extLst>
      <p:ext uri="{BB962C8B-B14F-4D97-AF65-F5344CB8AC3E}">
        <p14:creationId xmlns:p14="http://schemas.microsoft.com/office/powerpoint/2010/main" val="3635658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46069582-741B-DC44-918E-3A58C24C8734}" type="slidenum">
              <a:rPr lang="en-US"/>
              <a:pPr>
                <a:defRPr/>
              </a:pPr>
              <a:t>‹#›</a:t>
            </a:fld>
            <a:endParaRPr lang="en-US"/>
          </a:p>
        </p:txBody>
      </p:sp>
    </p:spTree>
    <p:extLst>
      <p:ext uri="{BB962C8B-B14F-4D97-AF65-F5344CB8AC3E}">
        <p14:creationId xmlns:p14="http://schemas.microsoft.com/office/powerpoint/2010/main" val="1529477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68C78D4A-A346-BF44-A129-CD2C457F108E}" type="slidenum">
              <a:rPr lang="en-US"/>
              <a:pPr>
                <a:defRPr/>
              </a:pPr>
              <a:t>‹#›</a:t>
            </a:fld>
            <a:endParaRPr lang="en-US"/>
          </a:p>
        </p:txBody>
      </p:sp>
    </p:spTree>
    <p:extLst>
      <p:ext uri="{BB962C8B-B14F-4D97-AF65-F5344CB8AC3E}">
        <p14:creationId xmlns:p14="http://schemas.microsoft.com/office/powerpoint/2010/main" val="14800182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C61B435E-725E-5841-871E-6C6E64AA0231}" type="slidenum">
              <a:rPr lang="en-US"/>
              <a:pPr>
                <a:defRPr/>
              </a:pPr>
              <a:t>‹#›</a:t>
            </a:fld>
            <a:endParaRPr lang="en-US"/>
          </a:p>
        </p:txBody>
      </p:sp>
    </p:spTree>
    <p:extLst>
      <p:ext uri="{BB962C8B-B14F-4D97-AF65-F5344CB8AC3E}">
        <p14:creationId xmlns:p14="http://schemas.microsoft.com/office/powerpoint/2010/main" val="4598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7180262-E40E-D84D-B245-B0ECBB88B2AC}" type="slidenum">
              <a:rPr lang="en-US"/>
              <a:pPr>
                <a:defRPr/>
              </a:pPr>
              <a:t>‹#›</a:t>
            </a:fld>
            <a:endParaRPr lang="en-US"/>
          </a:p>
        </p:txBody>
      </p:sp>
    </p:spTree>
    <p:extLst>
      <p:ext uri="{BB962C8B-B14F-4D97-AF65-F5344CB8AC3E}">
        <p14:creationId xmlns:p14="http://schemas.microsoft.com/office/powerpoint/2010/main" val="36727698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5B2894C8-39E4-3049-B204-2962F3FBCB41}" type="slidenum">
              <a:rPr lang="en-US"/>
              <a:pPr>
                <a:defRPr/>
              </a:pPr>
              <a:t>‹#›</a:t>
            </a:fld>
            <a:endParaRPr lang="en-US"/>
          </a:p>
        </p:txBody>
      </p:sp>
    </p:spTree>
    <p:extLst>
      <p:ext uri="{BB962C8B-B14F-4D97-AF65-F5344CB8AC3E}">
        <p14:creationId xmlns:p14="http://schemas.microsoft.com/office/powerpoint/2010/main" val="40118717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DADF35B-205A-124A-A962-64427ACFC918}" type="slidenum">
              <a:rPr lang="en-US"/>
              <a:pPr>
                <a:defRPr/>
              </a:pPr>
              <a:t>‹#›</a:t>
            </a:fld>
            <a:endParaRPr lang="en-US"/>
          </a:p>
        </p:txBody>
      </p:sp>
    </p:spTree>
    <p:extLst>
      <p:ext uri="{BB962C8B-B14F-4D97-AF65-F5344CB8AC3E}">
        <p14:creationId xmlns:p14="http://schemas.microsoft.com/office/powerpoint/2010/main" val="960934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8DD8F24-B0BA-0D42-B404-1A2F093DD3C6}" type="slidenum">
              <a:rPr lang="en-US"/>
              <a:pPr>
                <a:defRPr/>
              </a:pPr>
              <a:t>‹#›</a:t>
            </a:fld>
            <a:endParaRPr lang="en-US"/>
          </a:p>
        </p:txBody>
      </p:sp>
    </p:spTree>
    <p:extLst>
      <p:ext uri="{BB962C8B-B14F-4D97-AF65-F5344CB8AC3E}">
        <p14:creationId xmlns:p14="http://schemas.microsoft.com/office/powerpoint/2010/main" val="5326970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2252944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19691587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33643766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15156864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28631339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3622434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381995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5.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6.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6.emf"/><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2"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sz="2400">
                <a:latin typeface="Times New Roman" charset="0"/>
              </a:endParaRPr>
            </a:p>
          </p:txBody>
        </p:sp>
        <p:sp>
          <p:nvSpPr>
            <p:cNvPr id="1033" name="AutoShape 4"/>
            <p:cNvSpPr>
              <a:spLocks noChangeArrowheads="1"/>
            </p:cNvSpPr>
            <p:nvPr/>
          </p:nvSpPr>
          <p:spPr bwMode="blackWhite">
            <a:xfrm>
              <a:off x="0" y="96"/>
              <a:ext cx="5376" cy="768"/>
            </a:xfrm>
            <a:custGeom>
              <a:avLst/>
              <a:gdLst>
                <a:gd name="T0" fmla="*/ 0 w 7000"/>
                <a:gd name="T1" fmla="*/ 0 h 1000"/>
                <a:gd name="T2" fmla="*/ 3834 w 7000"/>
                <a:gd name="T3" fmla="*/ -1 h 1000"/>
                <a:gd name="T4" fmla="*/ 4129 w 7000"/>
                <a:gd name="T5" fmla="*/ 295 h 1000"/>
                <a:gd name="T6" fmla="*/ 3833 w 7000"/>
                <a:gd name="T7" fmla="*/ 590 h 1000"/>
                <a:gd name="T8" fmla="*/ 0 w 7000"/>
                <a:gd name="T9" fmla="*/ 590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500" y="-1"/>
                  </a:lnTo>
                  <a:cubicBezTo>
                    <a:pt x="6776" y="0"/>
                    <a:pt x="7000" y="223"/>
                    <a:pt x="7000" y="500"/>
                  </a:cubicBezTo>
                  <a:cubicBezTo>
                    <a:pt x="7000" y="776"/>
                    <a:pt x="6776" y="1000"/>
                    <a:pt x="6499" y="1000"/>
                  </a:cubicBezTo>
                  <a:lnTo>
                    <a:pt x="0" y="100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034"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57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宋体" charset="-122"/>
                <a:cs typeface="宋体" charset="-122"/>
              </a:defRPr>
            </a:lvl1pPr>
          </a:lstStyle>
          <a:p>
            <a:pPr>
              <a:defRPr/>
            </a:pPr>
            <a:endParaRPr lang="en-US"/>
          </a:p>
        </p:txBody>
      </p:sp>
      <p:sp>
        <p:nvSpPr>
          <p:cNvPr id="10957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a typeface="宋体" charset="-122"/>
                <a:cs typeface="宋体" charset="-122"/>
              </a:defRPr>
            </a:lvl1pPr>
          </a:lstStyle>
          <a:p>
            <a:pPr>
              <a:defRPr/>
            </a:pPr>
            <a:endParaRPr lang="en-US"/>
          </a:p>
        </p:txBody>
      </p:sp>
      <p:sp>
        <p:nvSpPr>
          <p:cNvPr id="10957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pPr>
              <a:defRPr/>
            </a:pPr>
            <a:fld id="{BE56B896-51B0-1446-AACC-319E5D0CC7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6"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4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0000"/>
        <a:buFont typeface="Wingdings" charset="0"/>
        <a:buChar char="l"/>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bg2"/>
        </a:buClr>
        <a:buSzPct val="65000"/>
        <a:buFont typeface="Wingdings" charset="0"/>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hlink"/>
        </a:buClr>
        <a:buSzPct val="60000"/>
        <a:buFont typeface="Wingdings" charset="0"/>
        <a:buChar char="l"/>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bg2"/>
        </a:buClr>
        <a:buSzPct val="40000"/>
        <a:buFont typeface="Wingdings" charset="0"/>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p:spPr>
        <p:txBody>
          <a:bodyPr/>
          <a:lstStyle/>
          <a:p>
            <a:pPr algn="l" defTabSz="914400" rtl="0">
              <a:defRPr/>
            </a:pPr>
            <a:endParaRPr lang="en-US" sz="1800">
              <a:solidFill>
                <a:srgbClr val="FFFFFF"/>
              </a:solidFill>
              <a:latin typeface="Arial" pitchFamily="-111" charset="0"/>
              <a:ea typeface="ＭＳ Ｐゴシック" charset="0"/>
              <a:cs typeface="ＭＳ Ｐゴシック" charset="0"/>
            </a:endParaRPr>
          </a:p>
        </p:txBody>
      </p:sp>
      <p:sp>
        <p:nvSpPr>
          <p:cNvPr id="266243"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extLst>
        </p:spPr>
        <p:txBody>
          <a:bodyPr/>
          <a:lstStyle/>
          <a:p>
            <a:pPr algn="l" defTabSz="914400" rtl="0">
              <a:defRPr/>
            </a:pPr>
            <a:endParaRPr lang="en-US" sz="1800">
              <a:solidFill>
                <a:srgbClr val="FFFFFF"/>
              </a:solidFill>
              <a:latin typeface="Arial" charset="0"/>
              <a:ea typeface="ＭＳ Ｐゴシック" charset="0"/>
              <a:cs typeface="ＭＳ Ｐゴシック" charset="0"/>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p:spPr>
        <p:txBody>
          <a:bodyPr/>
          <a:lstStyle/>
          <a:p>
            <a:pPr algn="l" defTabSz="914400" rtl="0">
              <a:defRPr/>
            </a:pPr>
            <a:endParaRPr lang="en-US" sz="1800">
              <a:solidFill>
                <a:srgbClr val="FFFFFF"/>
              </a:solidFill>
              <a:latin typeface="Arial" pitchFamily="-111" charset="0"/>
              <a:ea typeface="ＭＳ Ｐゴシック" charset="0"/>
              <a:cs typeface="ＭＳ Ｐゴシック" charset="0"/>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algn="l" defTabSz="914400" rtl="0">
              <a:defRPr/>
            </a:pPr>
            <a:endParaRPr lang="en-US" sz="1800">
              <a:solidFill>
                <a:srgbClr val="FFFFFF"/>
              </a:solidFill>
              <a:latin typeface="Arial" pitchFamily="-111" charset="0"/>
              <a:ea typeface="ＭＳ Ｐゴシック" charset="0"/>
              <a:cs typeface="ＭＳ Ｐゴシック" charset="0"/>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25607"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l" rtl="0" eaLnBrk="0" hangingPunct="0">
              <a:defRPr kumimoji="1" sz="1400" smtClean="0">
                <a:solidFill>
                  <a:srgbClr val="FFFFFF"/>
                </a:solidFill>
                <a:latin typeface="Times New Roman" pitchFamily="18" charset="0"/>
              </a:defRPr>
            </a:lvl1pPr>
          </a:lstStyle>
          <a:p>
            <a:pPr>
              <a:defRPr/>
            </a:pPr>
            <a:endParaRPr lang="en-US"/>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rtl="0" eaLnBrk="0" hangingPunct="0">
              <a:defRPr kumimoji="1" sz="1400" smtClean="0">
                <a:solidFill>
                  <a:srgbClr val="FFFFFF"/>
                </a:solidFill>
                <a:latin typeface="Times New Roman" pitchFamily="18" charset="0"/>
              </a:defRPr>
            </a:lvl1pPr>
          </a:lstStyle>
          <a:p>
            <a:pPr>
              <a:defRPr/>
            </a:pPr>
            <a:endParaRPr lang="en-US"/>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rtl="0" eaLnBrk="0" hangingPunct="0">
              <a:defRPr kumimoji="1" sz="1400" smtClean="0">
                <a:solidFill>
                  <a:srgbClr val="FFFFFF"/>
                </a:solidFill>
                <a:latin typeface="Times New Roman" pitchFamily="18" charset="0"/>
              </a:defRPr>
            </a:lvl1pPr>
          </a:lstStyle>
          <a:p>
            <a:pPr>
              <a:defRPr/>
            </a:pPr>
            <a:endParaRPr lang="en-US"/>
          </a:p>
        </p:txBody>
      </p:sp>
    </p:spTree>
    <p:extLst>
      <p:ext uri="{BB962C8B-B14F-4D97-AF65-F5344CB8AC3E}">
        <p14:creationId xmlns:p14="http://schemas.microsoft.com/office/powerpoint/2010/main" val="2258150222"/>
      </p:ext>
    </p:extLst>
  </p:cSld>
  <p:clrMap bg1="dk2" tx1="lt1" bg2="dk1"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S PGothic" pitchFamily="34"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MS PGothic" pitchFamily="34"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MS PGothic" pitchFamily="34"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MS PGothic" pitchFamily="34"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MS PGothic" pitchFamily="34"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MS PGothic" pitchFamily="34"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34925" y="188913"/>
            <a:ext cx="90741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69900" y="1560513"/>
            <a:ext cx="8278813" cy="482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762337"/>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ransition spd="med">
    <p:randomBar dir="vert"/>
  </p:transition>
  <p:txStyles>
    <p:titleStyle>
      <a:lvl1pPr algn="ctr" rtl="0" eaLnBrk="0" fontAlgn="base" hangingPunct="0">
        <a:spcBef>
          <a:spcPct val="0"/>
        </a:spcBef>
        <a:spcAft>
          <a:spcPct val="0"/>
        </a:spcAft>
        <a:defRPr sz="4400">
          <a:solidFill>
            <a:schemeClr val="bg1"/>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宋体" charset="-122"/>
                <a:cs typeface="宋体" charset="-122"/>
              </a:defRPr>
            </a:lvl1pPr>
          </a:lstStyle>
          <a:p>
            <a:pPr>
              <a:defRPr/>
            </a:pPr>
            <a:endParaRPr lang="en-US"/>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宋体" charset="-122"/>
                <a:cs typeface="宋体" charset="-122"/>
              </a:defRPr>
            </a:lvl1pPr>
          </a:lstStyle>
          <a:p>
            <a:pPr>
              <a:defRPr/>
            </a:pPr>
            <a:endParaRPr lang="en-US"/>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F7E9171-9B5F-EB43-9458-664E775C95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9CCBF-3F09-7D1E-91CC-C0DDF188E20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776EDF-2344-F67E-AC58-3FE42F34D6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3084F-89CE-6CA8-F544-DECB3E7D4A3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129A3-A775-C846-B598-7F9DB09B407D}" type="datetimeFigureOut">
              <a:rPr lang="en-US" smtClean="0"/>
              <a:t>8/13/23</a:t>
            </a:fld>
            <a:endParaRPr lang="en-US"/>
          </a:p>
        </p:txBody>
      </p:sp>
      <p:sp>
        <p:nvSpPr>
          <p:cNvPr id="5" name="Footer Placeholder 4">
            <a:extLst>
              <a:ext uri="{FF2B5EF4-FFF2-40B4-BE49-F238E27FC236}">
                <a16:creationId xmlns:a16="http://schemas.microsoft.com/office/drawing/2014/main" id="{50EA4FAF-E3D2-53D1-035F-F50193DAD44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FC2524-337D-7E5E-AC88-0E95CD4B689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AEA44-D8F8-354B-8774-D56E8C9B98CF}" type="slidenum">
              <a:rPr lang="en-US" smtClean="0"/>
              <a:t>‹#›</a:t>
            </a:fld>
            <a:endParaRPr lang="en-US"/>
          </a:p>
        </p:txBody>
      </p:sp>
    </p:spTree>
    <p:extLst>
      <p:ext uri="{BB962C8B-B14F-4D97-AF65-F5344CB8AC3E}">
        <p14:creationId xmlns:p14="http://schemas.microsoft.com/office/powerpoint/2010/main" val="259918302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E56B896-51B0-1446-AACC-319E5D0CC77D}" type="slidenum">
              <a:rPr lang="en-US" smtClean="0"/>
              <a:pPr>
                <a:defRPr/>
              </a:pPr>
              <a:t>‹#›</a:t>
            </a:fld>
            <a:endParaRPr lang="en-US"/>
          </a:p>
        </p:txBody>
      </p:sp>
    </p:spTree>
    <p:extLst>
      <p:ext uri="{BB962C8B-B14F-4D97-AF65-F5344CB8AC3E}">
        <p14:creationId xmlns:p14="http://schemas.microsoft.com/office/powerpoint/2010/main" val="2375366178"/>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303679484"/>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7394"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87395"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87396"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187397"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charset="0"/>
              </a:defRPr>
            </a:lvl1pPr>
          </a:lstStyle>
          <a:p>
            <a:pPr>
              <a:defRPr/>
            </a:pPr>
            <a:fld id="{F6BEF3A0-FDB9-2B47-8AD3-C5BC82774313}" type="datetime1">
              <a:rPr lang="en-US"/>
              <a:pPr>
                <a:defRPr/>
              </a:pPr>
              <a:t>8/13/23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charset="0"/>
              </a:defRPr>
            </a:lvl1pPr>
          </a:lstStyle>
          <a:p>
            <a:pPr>
              <a:defRPr/>
            </a:pPr>
            <a:fld id="{5144284D-ABDD-D849-B984-352B2424FBE8}" type="slidenum">
              <a:rPr lang="en-US"/>
              <a:pPr>
                <a:defRPr/>
              </a:pPr>
              <a:t>‹#›</a:t>
            </a:fld>
            <a:endParaRPr lang="en-US"/>
          </a:p>
        </p:txBody>
      </p:sp>
      <p:sp>
        <p:nvSpPr>
          <p:cNvPr id="187406"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87407"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798751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9746" name="Group 2"/>
          <p:cNvGrpSpPr>
            <a:grpSpLocks/>
          </p:cNvGrpSpPr>
          <p:nvPr/>
        </p:nvGrpSpPr>
        <p:grpSpPr bwMode="auto">
          <a:xfrm>
            <a:off x="0" y="2286000"/>
            <a:ext cx="9144000" cy="3581400"/>
            <a:chOff x="0" y="1968"/>
            <a:chExt cx="5760" cy="2256"/>
          </a:xfrm>
        </p:grpSpPr>
        <p:sp>
          <p:nvSpPr>
            <p:cNvPr id="15975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grpSp>
      <p:sp>
        <p:nvSpPr>
          <p:cNvPr id="15974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5974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8710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FFFF"/>
                </a:solidFill>
                <a:latin typeface="Helvetica" pitchFamily="-112" charset="0"/>
                <a:ea typeface="Osaka"/>
                <a:cs typeface="Osaka"/>
              </a:defRPr>
            </a:lvl1pPr>
          </a:lstStyle>
          <a:p>
            <a:pPr>
              <a:defRPr/>
            </a:pPr>
            <a:endParaRPr lang="en-US" altLang="ja-JP"/>
          </a:p>
        </p:txBody>
      </p:sp>
      <p:sp>
        <p:nvSpPr>
          <p:cNvPr id="8710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pitchFamily="-112" charset="0"/>
                <a:ea typeface="Osaka"/>
                <a:cs typeface="Osaka"/>
              </a:defRPr>
            </a:lvl1pPr>
          </a:lstStyle>
          <a:p>
            <a:pPr>
              <a:defRPr/>
            </a:pPr>
            <a:endParaRPr lang="en-US" altLang="ja-JP"/>
          </a:p>
        </p:txBody>
      </p:sp>
      <p:sp>
        <p:nvSpPr>
          <p:cNvPr id="8711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CFF3EF21-504C-8946-88A0-753075A341F6}" type="slidenum">
              <a:rPr lang="en-US" altLang="ja-JP"/>
              <a:pPr>
                <a:defRPr/>
              </a:pPr>
              <a:t>‹#›</a:t>
            </a:fld>
            <a:endParaRPr lang="en-US" altLang="ja-JP"/>
          </a:p>
        </p:txBody>
      </p:sp>
      <p:pic>
        <p:nvPicPr>
          <p:cNvPr id="159752"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568248"/>
      </p:ext>
    </p:extLst>
  </p:cSld>
  <p:clrMap bg1="dk2" tx1="lt1" bg2="dk1"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5pPr>
      <a:lvl6pPr marL="4572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6pPr>
      <a:lvl7pPr marL="9144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7pPr>
      <a:lvl8pPr marL="13716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8pPr>
      <a:lvl9pPr marL="18288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0"/>
            <a:ext cx="8839200" cy="6858000"/>
            <a:chOff x="0" y="0"/>
            <a:chExt cx="5568" cy="4320"/>
          </a:xfrm>
        </p:grpSpPr>
        <p:grpSp>
          <p:nvGrpSpPr>
            <p:cNvPr id="122888" name="Group 3"/>
            <p:cNvGrpSpPr>
              <a:grpSpLocks/>
            </p:cNvGrpSpPr>
            <p:nvPr userDrawn="1"/>
          </p:nvGrpSpPr>
          <p:grpSpPr bwMode="auto">
            <a:xfrm>
              <a:off x="0" y="0"/>
              <a:ext cx="3216" cy="3072"/>
              <a:chOff x="0" y="0"/>
              <a:chExt cx="2928" cy="2784"/>
            </a:xfrm>
          </p:grpSpPr>
          <p:sp>
            <p:nvSpPr>
              <p:cNvPr id="12290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22889" name="Group 9"/>
            <p:cNvGrpSpPr>
              <a:grpSpLocks/>
            </p:cNvGrpSpPr>
            <p:nvPr userDrawn="1"/>
          </p:nvGrpSpPr>
          <p:grpSpPr bwMode="auto">
            <a:xfrm>
              <a:off x="2016" y="2016"/>
              <a:ext cx="2448" cy="2304"/>
              <a:chOff x="0" y="0"/>
              <a:chExt cx="2928" cy="2784"/>
            </a:xfrm>
          </p:grpSpPr>
          <p:sp>
            <p:nvSpPr>
              <p:cNvPr id="12289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22890" name="Group 15"/>
            <p:cNvGrpSpPr>
              <a:grpSpLocks/>
            </p:cNvGrpSpPr>
            <p:nvPr userDrawn="1"/>
          </p:nvGrpSpPr>
          <p:grpSpPr bwMode="auto">
            <a:xfrm>
              <a:off x="2832" y="96"/>
              <a:ext cx="2736" cy="2592"/>
              <a:chOff x="0" y="0"/>
              <a:chExt cx="2928" cy="2784"/>
            </a:xfrm>
          </p:grpSpPr>
          <p:sp>
            <p:nvSpPr>
              <p:cNvPr id="12289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sp>
        <p:nvSpPr>
          <p:cNvPr id="12288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88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rgbClr val="EAEAEA"/>
                </a:solidFill>
                <a:latin typeface="Times New Roman" charset="0"/>
              </a:defRPr>
            </a:lvl1pPr>
          </a:lstStyle>
          <a:p>
            <a:pPr>
              <a:defRPr/>
            </a:pPr>
            <a:fld id="{F702CF12-1992-C940-9F76-8EB37D5591C0}" type="slidenum">
              <a:rPr lang="en-US"/>
              <a:pPr>
                <a:defRPr/>
              </a:pPr>
              <a:t>‹#›</a:t>
            </a:fld>
            <a:endParaRPr lang="en-US"/>
          </a:p>
        </p:txBody>
      </p:sp>
    </p:spTree>
    <p:extLst>
      <p:ext uri="{BB962C8B-B14F-4D97-AF65-F5344CB8AC3E}">
        <p14:creationId xmlns:p14="http://schemas.microsoft.com/office/powerpoint/2010/main" val="1242300745"/>
      </p:ext>
    </p:extLst>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0"/>
            <a:ext cx="8839200" cy="6858000"/>
            <a:chOff x="0" y="0"/>
            <a:chExt cx="5568" cy="4320"/>
          </a:xfrm>
        </p:grpSpPr>
        <p:grpSp>
          <p:nvGrpSpPr>
            <p:cNvPr id="145416"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7"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8"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314179575"/>
      </p:ext>
    </p:extLst>
  </p:cSld>
  <p:clrMap bg1="dk2" tx1="lt1" bg2="dk1"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7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5.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2.xml"/><Relationship Id="rId1" Type="http://schemas.openxmlformats.org/officeDocument/2006/relationships/slideLayout" Target="../slideLayouts/slideLayout115.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975"/>
            <a:ext cx="9144000" cy="625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Rot="1" noChangeArrowheads="1"/>
          </p:cNvSpPr>
          <p:nvPr>
            <p:ph type="ctrTitle"/>
          </p:nvPr>
        </p:nvSpPr>
        <p:spPr>
          <a:xfrm>
            <a:off x="683568" y="692696"/>
            <a:ext cx="7772400" cy="1600200"/>
          </a:xfrm>
        </p:spPr>
        <p:txBody>
          <a:bodyPr>
            <a:noAutofit/>
          </a:bodyPr>
          <a:lstStyle/>
          <a:p>
            <a:pPr algn="ctr" eaLnBrk="1" hangingPunct="1">
              <a:defRPr/>
            </a:pPr>
            <a:r>
              <a:rPr lang="ar-JO" altLang="zh-CN" sz="6600" b="1" dirty="0">
                <a:solidFill>
                  <a:schemeClr val="tx1"/>
                </a:solidFill>
                <a:effectLst>
                  <a:glow rad="139700">
                    <a:schemeClr val="bg2">
                      <a:lumMod val="50000"/>
                    </a:schemeClr>
                  </a:glow>
                </a:effectLst>
                <a:latin typeface="Arial" panose="020B0604020202020204" pitchFamily="34" charset="0"/>
                <a:ea typeface="宋体" charset="0"/>
                <a:cs typeface="+mn-cs"/>
              </a:rPr>
              <a:t>أسباب السبي البابلي</a:t>
            </a:r>
            <a:endParaRPr lang="en-US" altLang="zh-CN" sz="6600" b="1" dirty="0">
              <a:solidFill>
                <a:schemeClr val="tx1"/>
              </a:solidFill>
              <a:effectLst>
                <a:glow rad="139700">
                  <a:schemeClr val="bg2">
                    <a:lumMod val="50000"/>
                  </a:schemeClr>
                </a:glow>
              </a:effectLst>
              <a:latin typeface="Arial" panose="020B0604020202020204" pitchFamily="34" charset="0"/>
              <a:ea typeface="宋体" charset="0"/>
              <a:cs typeface="+mn-cs"/>
            </a:endParaRPr>
          </a:p>
        </p:txBody>
      </p:sp>
      <p:sp>
        <p:nvSpPr>
          <p:cNvPr id="2" name="Rectangle 1">
            <a:extLst>
              <a:ext uri="{FF2B5EF4-FFF2-40B4-BE49-F238E27FC236}">
                <a16:creationId xmlns:a16="http://schemas.microsoft.com/office/drawing/2014/main" id="{A696B875-E99D-D022-B6AA-916D6E5A9891}"/>
              </a:ext>
            </a:extLst>
          </p:cNvPr>
          <p:cNvSpPr>
            <a:spLocks noChangeArrowheads="1"/>
          </p:cNvSpPr>
          <p:nvPr/>
        </p:nvSpPr>
        <p:spPr bwMode="auto">
          <a:xfrm>
            <a:off x="-36512" y="6165304"/>
            <a:ext cx="9180512" cy="67894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mn-cs"/>
              </a:rPr>
              <a:t> </a:t>
            </a:r>
            <a:r>
              <a:rPr lang="ar-JO" sz="2000" b="1" kern="0" dirty="0">
                <a:solidFill>
                  <a:srgbClr val="FFFFFF"/>
                </a:solidFill>
                <a:effectLst>
                  <a:outerShdw blurRad="38100" dist="38100" dir="2700000" algn="tl">
                    <a:srgbClr val="000000"/>
                  </a:outerShdw>
                </a:effectLst>
                <a:latin typeface="Arial"/>
                <a:cs typeface="+mn-cs"/>
              </a:rPr>
              <a:t> د. ريك </a:t>
            </a:r>
            <a:r>
              <a:rPr lang="ar-JO" sz="2000" b="1" kern="0" dirty="0">
                <a:solidFill>
                  <a:srgbClr val="FFFFFF"/>
                </a:solidFill>
                <a:effectLst>
                  <a:outerShdw blurRad="38100" dist="38100" dir="2700000" algn="tl">
                    <a:srgbClr val="000000"/>
                  </a:outerShdw>
                </a:effectLst>
                <a:latin typeface=""/>
                <a:cs typeface="+mn-cs"/>
              </a:rPr>
              <a:t>جريفيث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 BibleStudyDownloads.org</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algn="ctr" eaLnBrk="1" hangingPunct="1"/>
            <a:r>
              <a:rPr lang="ar-JO" altLang="zh-CN" b="1" dirty="0">
                <a:latin typeface="Arial" panose="020B0604020202020204" pitchFamily="34" charset="0"/>
                <a:ea typeface="宋体" charset="0"/>
                <a:cs typeface="Arial" panose="020B0604020202020204" pitchFamily="34" charset="0"/>
              </a:rPr>
              <a:t>بعل</a:t>
            </a:r>
            <a:endParaRPr lang="en-US" altLang="zh-CN" b="1" dirty="0">
              <a:latin typeface="Arial" panose="020B0604020202020204" pitchFamily="34" charset="0"/>
              <a:ea typeface="宋体" charset="0"/>
              <a:cs typeface="Arial" panose="020B0604020202020204" pitchFamily="34" charset="0"/>
            </a:endParaRPr>
          </a:p>
        </p:txBody>
      </p:sp>
      <p:sp>
        <p:nvSpPr>
          <p:cNvPr id="133123" name="Rectangle 3"/>
          <p:cNvSpPr>
            <a:spLocks noGrp="1" noChangeArrowheads="1"/>
          </p:cNvSpPr>
          <p:nvPr>
            <p:ph type="body" idx="1"/>
          </p:nvPr>
        </p:nvSpPr>
        <p:spPr>
          <a:xfrm>
            <a:off x="3132138" y="1600200"/>
            <a:ext cx="5402262" cy="3629025"/>
          </a:xfrm>
        </p:spPr>
        <p:txBody>
          <a:bodyPr/>
          <a:lstStyle/>
          <a:p>
            <a:pPr algn="r" rtl="1" eaLnBrk="1" hangingPunct="1">
              <a:lnSpc>
                <a:spcPct val="80000"/>
              </a:lnSpc>
              <a:buBlip>
                <a:blip r:embed="rId3"/>
              </a:buBlip>
            </a:pPr>
            <a:r>
              <a:rPr lang="ar-JO" altLang="zh-CN" sz="2400" b="1" dirty="0">
                <a:latin typeface="Arial" panose="020B0604020202020204" pitchFamily="34" charset="0"/>
                <a:ea typeface="宋体" charset="0"/>
                <a:cs typeface="Arial" panose="020B0604020202020204" pitchFamily="34" charset="0"/>
              </a:rPr>
              <a:t>بعل - يحمل صولجانًا ورمحًا مغطى بالنباتات.</a:t>
            </a:r>
          </a:p>
          <a:p>
            <a:pPr marL="0" indent="0" algn="r" rtl="1" eaLnBrk="1" hangingPunct="1">
              <a:lnSpc>
                <a:spcPct val="8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80000"/>
              </a:lnSpc>
              <a:buBlip>
                <a:blip r:embed="rId3"/>
              </a:buBlip>
            </a:pPr>
            <a:r>
              <a:rPr lang="ar-JO" altLang="zh-CN" sz="2400" b="1" dirty="0">
                <a:latin typeface="Arial" panose="020B0604020202020204" pitchFamily="34" charset="0"/>
                <a:ea typeface="宋体" charset="0"/>
                <a:cs typeface="Arial" panose="020B0604020202020204" pitchFamily="34" charset="0"/>
              </a:rPr>
              <a:t>غالبًا ما يتم تصويره على أنه راكب السحاب ويتم وصفه في الصور المرتبطة بالعواصف والغيوم والرعد.</a:t>
            </a:r>
          </a:p>
          <a:p>
            <a:pPr marL="0" indent="0" algn="r" rtl="1" eaLnBrk="1" hangingPunct="1">
              <a:lnSpc>
                <a:spcPct val="8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80000"/>
              </a:lnSpc>
              <a:buBlip>
                <a:blip r:embed="rId3"/>
              </a:buBlip>
            </a:pPr>
            <a:r>
              <a:rPr lang="ar-JO" altLang="zh-CN" sz="2400" b="1" dirty="0">
                <a:latin typeface="Arial" panose="020B0604020202020204" pitchFamily="34" charset="0"/>
                <a:ea typeface="宋体" charset="0"/>
                <a:cs typeface="Arial" panose="020B0604020202020204" pitchFamily="34" charset="0"/>
              </a:rPr>
              <a:t>كما تم تصوير البعل والآلهة ذات الصلة على أنها ثيران تزاوج ترمز إلى الخصوبة.</a:t>
            </a:r>
            <a:endParaRPr lang="en-US" altLang="zh-CN" sz="2400" b="1" dirty="0">
              <a:latin typeface="Arial" panose="020B0604020202020204" pitchFamily="34" charset="0"/>
              <a:ea typeface="宋体" charset="0"/>
              <a:cs typeface="Arial" panose="020B0604020202020204" pitchFamily="34" charset="0"/>
            </a:endParaRPr>
          </a:p>
        </p:txBody>
      </p:sp>
      <p:pic>
        <p:nvPicPr>
          <p:cNvPr id="133124" name="Picture 4" descr="baal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2314575" cy="446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95263" y="228600"/>
            <a:ext cx="7761113" cy="914400"/>
          </a:xfrm>
        </p:spPr>
        <p:txBody>
          <a:bodyPr/>
          <a:lstStyle/>
          <a:p>
            <a:pPr algn="r" eaLnBrk="1" hangingPunct="1"/>
            <a:r>
              <a:rPr lang="ar-JO" altLang="zh-CN" sz="6000" dirty="0">
                <a:latin typeface="Arial" charset="0"/>
                <a:ea typeface="宋体" charset="0"/>
                <a:cs typeface="宋体" charset="0"/>
              </a:rPr>
              <a:t>بعل</a:t>
            </a:r>
            <a:endParaRPr lang="en-US" altLang="zh-CN" sz="6000" dirty="0">
              <a:latin typeface="Arial" charset="0"/>
              <a:ea typeface="宋体" charset="0"/>
              <a:cs typeface="宋体" charset="0"/>
            </a:endParaRPr>
          </a:p>
        </p:txBody>
      </p:sp>
      <p:pic>
        <p:nvPicPr>
          <p:cNvPr id="59394" name="Picture 6" descr="Sabc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27488"/>
            <a:ext cx="6121003" cy="3611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Text Box 8"/>
          <p:cNvSpPr txBox="1">
            <a:spLocks noChangeArrowheads="1"/>
          </p:cNvSpPr>
          <p:nvPr/>
        </p:nvSpPr>
        <p:spPr bwMode="auto">
          <a:xfrm>
            <a:off x="625165" y="5038556"/>
            <a:ext cx="813690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r>
              <a:rPr lang="ar-JO" sz="2000" b="1" dirty="0">
                <a:latin typeface="Trebuchet MS" charset="0"/>
              </a:rPr>
              <a:t>شملت عبادة البعل العهارة المقدسة – تتم الممارسات الجنسية من قبل زناة رجال و زانيات نساء </a:t>
            </a:r>
            <a:r>
              <a:rPr lang="ar-JO" sz="2000" b="1" dirty="0">
                <a:solidFill>
                  <a:schemeClr val="accent2">
                    <a:lumMod val="75000"/>
                  </a:schemeClr>
                </a:solidFill>
                <a:latin typeface="Trebuchet MS" charset="0"/>
              </a:rPr>
              <a:t>لإثارة البعل </a:t>
            </a:r>
            <a:r>
              <a:rPr lang="ar-JO" sz="2000" b="1" dirty="0">
                <a:latin typeface="Trebuchet MS" charset="0"/>
              </a:rPr>
              <a:t>و إعطائه القوة </a:t>
            </a:r>
            <a:r>
              <a:rPr lang="ar-JO" sz="2000" b="1" dirty="0">
                <a:solidFill>
                  <a:schemeClr val="accent2">
                    <a:lumMod val="75000"/>
                  </a:schemeClr>
                </a:solidFill>
                <a:latin typeface="Trebuchet MS" charset="0"/>
              </a:rPr>
              <a:t>لإنزال المطر </a:t>
            </a:r>
            <a:r>
              <a:rPr lang="ar-JO" sz="2000" b="1" dirty="0">
                <a:latin typeface="Trebuchet MS" charset="0"/>
              </a:rPr>
              <a:t>وجعل الأرض الأم خصبة</a:t>
            </a:r>
            <a:endParaRPr lang="en-US" sz="2000" b="1" dirty="0">
              <a:latin typeface="Trebuchet MS"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algn="ctr" eaLnBrk="1" hangingPunct="1"/>
            <a:r>
              <a:rPr lang="ar-JO" altLang="zh-CN" b="1" dirty="0">
                <a:latin typeface="Arial" panose="020B0604020202020204" pitchFamily="34" charset="0"/>
                <a:ea typeface="宋体" charset="0"/>
                <a:cs typeface="Arial" panose="020B0604020202020204" pitchFamily="34" charset="0"/>
              </a:rPr>
              <a:t>البعليم (البعول)</a:t>
            </a:r>
            <a:endParaRPr lang="en-US" altLang="zh-CN" b="1" dirty="0">
              <a:latin typeface="Arial" panose="020B0604020202020204" pitchFamily="34" charset="0"/>
              <a:ea typeface="宋体" charset="0"/>
              <a:cs typeface="Arial" panose="020B0604020202020204" pitchFamily="34" charset="0"/>
            </a:endParaRPr>
          </a:p>
        </p:txBody>
      </p:sp>
      <p:sp>
        <p:nvSpPr>
          <p:cNvPr id="137219" name="Rectangle 3"/>
          <p:cNvSpPr>
            <a:spLocks noGrp="1" noChangeArrowheads="1"/>
          </p:cNvSpPr>
          <p:nvPr>
            <p:ph type="body" idx="1"/>
          </p:nvPr>
        </p:nvSpPr>
        <p:spPr>
          <a:xfrm>
            <a:off x="468313" y="1700213"/>
            <a:ext cx="8229600" cy="4525962"/>
          </a:xfrm>
        </p:spPr>
        <p:txBody>
          <a:bodyPr/>
          <a:lstStyle/>
          <a:p>
            <a:pPr algn="r" rtl="1" eaLnBrk="1" hangingPunct="1">
              <a:lnSpc>
                <a:spcPct val="90000"/>
              </a:lnSpc>
            </a:pPr>
            <a:r>
              <a:rPr lang="ar-JO" altLang="zh-CN" sz="2400" b="1" dirty="0">
                <a:solidFill>
                  <a:schemeClr val="accent2">
                    <a:lumMod val="75000"/>
                  </a:schemeClr>
                </a:solidFill>
                <a:latin typeface="Arial" panose="020B0604020202020204" pitchFamily="34" charset="0"/>
                <a:ea typeface="宋体" charset="0"/>
                <a:cs typeface="Arial" panose="020B0604020202020204" pitchFamily="34" charset="0"/>
              </a:rPr>
              <a:t>بعل-بريث</a:t>
            </a:r>
            <a:r>
              <a:rPr lang="ar-JO" altLang="zh-CN" sz="2400" b="1" dirty="0">
                <a:latin typeface="Arial" panose="020B0604020202020204" pitchFamily="34" charset="0"/>
                <a:ea typeface="宋体" charset="0"/>
                <a:cs typeface="Arial" panose="020B0604020202020204" pitchFamily="34" charset="0"/>
              </a:rPr>
              <a:t> (بعل العهد) والذي تمت عبادته خلال حكم القضاة في شكيم      (قضاة 8: 33، 9: 4)</a:t>
            </a: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90000"/>
              </a:lnSpc>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b="1" dirty="0">
                <a:solidFill>
                  <a:schemeClr val="accent2">
                    <a:lumMod val="75000"/>
                  </a:schemeClr>
                </a:solidFill>
                <a:latin typeface="Arial" panose="020B0604020202020204" pitchFamily="34" charset="0"/>
                <a:ea typeface="宋体" charset="0"/>
                <a:cs typeface="Arial" panose="020B0604020202020204" pitchFamily="34" charset="0"/>
              </a:rPr>
              <a:t>بعل-زبوب</a:t>
            </a:r>
            <a:r>
              <a:rPr lang="ar-JO" altLang="zh-CN" sz="2400" b="1" dirty="0">
                <a:latin typeface="Arial" panose="020B0604020202020204" pitchFamily="34" charset="0"/>
                <a:ea typeface="宋体" charset="0"/>
                <a:cs typeface="Arial" panose="020B0604020202020204" pitchFamily="34" charset="0"/>
              </a:rPr>
              <a:t> (إله الذباب) و الذي تمت عبادته في مدينة عقرون الفلسطينية     (2 ملوك 1: 2، 3، 16)</a:t>
            </a:r>
            <a:endParaRPr lang="en-US" altLang="zh-CN" sz="2400" b="1" dirty="0">
              <a:latin typeface="Arial" panose="020B0604020202020204" pitchFamily="34" charset="0"/>
              <a:ea typeface="宋体" charset="0"/>
              <a:cs typeface="Arial" panose="020B0604020202020204" pitchFamily="34" charset="0"/>
            </a:endParaRPr>
          </a:p>
          <a:p>
            <a:pPr marL="0" indent="0"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b="1" dirty="0">
                <a:solidFill>
                  <a:schemeClr val="accent2">
                    <a:lumMod val="75000"/>
                  </a:schemeClr>
                </a:solidFill>
                <a:latin typeface="Arial" panose="020B0604020202020204" pitchFamily="34" charset="0"/>
                <a:ea typeface="宋体" charset="0"/>
                <a:cs typeface="Arial" panose="020B0604020202020204" pitchFamily="34" charset="0"/>
              </a:rPr>
              <a:t>بعل-بعور</a:t>
            </a:r>
            <a:r>
              <a:rPr lang="ar-JO" altLang="zh-CN" sz="2400" b="1" dirty="0">
                <a:latin typeface="Arial" panose="020B0604020202020204" pitchFamily="34" charset="0"/>
                <a:ea typeface="宋体" charset="0"/>
                <a:cs typeface="Arial" panose="020B0604020202020204" pitchFamily="34" charset="0"/>
              </a:rPr>
              <a:t> (إله الإنفتاح للآخرين حتى يشتركوا في العبادة) كان إلهاً مؤابياً  (عدد 25: 1-3)</a:t>
            </a:r>
            <a:endParaRPr lang="en-US" altLang="zh-CN" sz="2400" b="1" dirty="0">
              <a:latin typeface="Arial" panose="020B0604020202020204" pitchFamily="34" charset="0"/>
              <a:ea typeface="宋体" charset="0"/>
              <a:cs typeface="Arial" panose="020B0604020202020204" pitchFamily="34" charset="0"/>
            </a:endParaRPr>
          </a:p>
          <a:p>
            <a:pPr marL="0" indent="0"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b="1" dirty="0">
                <a:solidFill>
                  <a:schemeClr val="accent2">
                    <a:lumMod val="75000"/>
                  </a:schemeClr>
                </a:solidFill>
                <a:latin typeface="Arial" panose="020B0604020202020204" pitchFamily="34" charset="0"/>
                <a:ea typeface="宋体" charset="0"/>
                <a:cs typeface="Arial" panose="020B0604020202020204" pitchFamily="34" charset="0"/>
              </a:rPr>
              <a:t>هدد</a:t>
            </a:r>
            <a:r>
              <a:rPr lang="ar-JO" altLang="zh-CN" sz="2400" b="1" dirty="0">
                <a:latin typeface="Arial" panose="020B0604020202020204" pitchFamily="34" charset="0"/>
                <a:ea typeface="宋体" charset="0"/>
                <a:cs typeface="Arial" panose="020B0604020202020204" pitchFamily="34" charset="0"/>
              </a:rPr>
              <a:t> إله كنعان، أو </a:t>
            </a:r>
            <a:r>
              <a:rPr lang="ar-JO" altLang="zh-CN" sz="2400" b="1" dirty="0">
                <a:solidFill>
                  <a:schemeClr val="accent2">
                    <a:lumMod val="75000"/>
                  </a:schemeClr>
                </a:solidFill>
                <a:latin typeface="Arial" panose="020B0604020202020204" pitchFamily="34" charset="0"/>
                <a:ea typeface="宋体" charset="0"/>
                <a:cs typeface="Arial" panose="020B0604020202020204" pitchFamily="34" charset="0"/>
              </a:rPr>
              <a:t>أدد</a:t>
            </a:r>
            <a:r>
              <a:rPr lang="ar-JO" altLang="zh-CN" sz="2400" b="1" dirty="0">
                <a:latin typeface="Arial" panose="020B0604020202020204" pitchFamily="34" charset="0"/>
                <a:ea typeface="宋体" charset="0"/>
                <a:cs typeface="Arial" panose="020B0604020202020204" pitchFamily="34" charset="0"/>
              </a:rPr>
              <a:t> إله آشور و هو مرتبط بالبعل أيضاً</a:t>
            </a:r>
            <a:endParaRPr lang="en-US" altLang="zh-CN" sz="2400" b="1" dirty="0">
              <a:latin typeface="Arial" panose="020B0604020202020204" pitchFamily="34" charset="0"/>
              <a:ea typeface="宋体"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95263" y="228600"/>
            <a:ext cx="8625209" cy="914400"/>
          </a:xfrm>
        </p:spPr>
        <p:txBody>
          <a:bodyPr/>
          <a:lstStyle/>
          <a:p>
            <a:pPr algn="ctr" eaLnBrk="1" hangingPunct="1"/>
            <a:r>
              <a:rPr lang="ar-JO" sz="4000" b="1" dirty="0">
                <a:latin typeface="Arial" panose="020B0604020202020204" pitchFamily="34" charset="0"/>
                <a:cs typeface="Arial" panose="020B0604020202020204" pitchFamily="34" charset="0"/>
              </a:rPr>
              <a:t>لماذا كانت عبادة البعل منتشرة</a:t>
            </a:r>
            <a:endParaRPr lang="en-US" sz="4000" b="1" dirty="0">
              <a:latin typeface="Arial" panose="020B0604020202020204" pitchFamily="34" charset="0"/>
              <a:cs typeface="Arial" panose="020B0604020202020204" pitchFamily="34" charset="0"/>
            </a:endParaRPr>
          </a:p>
        </p:txBody>
      </p:sp>
      <p:sp>
        <p:nvSpPr>
          <p:cNvPr id="17411" name="Rectangle 3"/>
          <p:cNvSpPr>
            <a:spLocks noGrp="1" noChangeArrowheads="1"/>
          </p:cNvSpPr>
          <p:nvPr>
            <p:ph type="body" idx="1"/>
          </p:nvPr>
        </p:nvSpPr>
        <p:spPr/>
        <p:txBody>
          <a:bodyPr/>
          <a:lstStyle/>
          <a:p>
            <a:pPr algn="r" rtl="1" eaLnBrk="1" hangingPunct="1"/>
            <a:r>
              <a:rPr lang="ar-JO" altLang="zh-CN" sz="2400" b="1" dirty="0">
                <a:latin typeface="Arial" charset="0"/>
                <a:ea typeface="宋体" charset="0"/>
                <a:cs typeface="宋体" charset="0"/>
              </a:rPr>
              <a:t>كانت أرض كنعان قاحلة ولهذا اشتملت الوثنية على الثقة بالبعل كإله المطر </a:t>
            </a:r>
            <a:r>
              <a:rPr lang="ar-JO" altLang="zh-CN" sz="2400" b="1" dirty="0">
                <a:solidFill>
                  <a:srgbClr val="C00000"/>
                </a:solidFill>
                <a:latin typeface="Arial" charset="0"/>
                <a:ea typeface="宋体" charset="0"/>
                <a:cs typeface="宋体" charset="0"/>
              </a:rPr>
              <a:t>لإرواء المحاصيل</a:t>
            </a:r>
            <a:endParaRPr lang="en-US" altLang="zh-CN" sz="2400" b="1" dirty="0">
              <a:solidFill>
                <a:srgbClr val="C00000"/>
              </a:solidFill>
              <a:latin typeface="Arial" charset="0"/>
              <a:ea typeface="宋体" charset="0"/>
              <a:cs typeface="宋体" charset="0"/>
            </a:endParaRPr>
          </a:p>
          <a:p>
            <a:pPr marL="0" indent="0" eaLnBrk="1" hangingPunct="1">
              <a:buNone/>
            </a:pPr>
            <a:endParaRPr lang="en-US" altLang="zh-CN" sz="2400" b="1" dirty="0">
              <a:latin typeface="Arial" charset="0"/>
              <a:ea typeface="宋体" charset="0"/>
              <a:cs typeface="宋体" charset="0"/>
            </a:endParaRPr>
          </a:p>
          <a:p>
            <a:pPr algn="r" rtl="1" eaLnBrk="1" hangingPunct="1"/>
            <a:r>
              <a:rPr lang="ar-JO" altLang="zh-CN" sz="2400" b="1" dirty="0">
                <a:solidFill>
                  <a:srgbClr val="C00000"/>
                </a:solidFill>
                <a:latin typeface="Arial" charset="0"/>
                <a:ea typeface="宋体" charset="0"/>
                <a:cs typeface="宋体" charset="0"/>
              </a:rPr>
              <a:t>الفجور الجنسي </a:t>
            </a:r>
            <a:r>
              <a:rPr lang="ar-JO" altLang="zh-CN" sz="2400" b="1" dirty="0">
                <a:latin typeface="Arial" charset="0"/>
                <a:ea typeface="宋体" charset="0"/>
                <a:cs typeface="宋体" charset="0"/>
              </a:rPr>
              <a:t>في عبادة البعل يناشد الرجال بشكل خاص</a:t>
            </a:r>
            <a:endParaRPr lang="en-US" altLang="zh-CN" sz="2400" b="1" dirty="0">
              <a:latin typeface="Arial" charset="0"/>
              <a:ea typeface="宋体" charset="0"/>
              <a:cs typeface="宋体" charset="0"/>
            </a:endParaRPr>
          </a:p>
          <a:p>
            <a:pPr eaLnBrk="1" hangingPunct="1"/>
            <a:endParaRPr lang="en-US" altLang="zh-CN" sz="2400" b="1" dirty="0">
              <a:latin typeface="Arial" charset="0"/>
              <a:ea typeface="宋体" charset="0"/>
              <a:cs typeface="宋体" charset="0"/>
            </a:endParaRPr>
          </a:p>
          <a:p>
            <a:pPr algn="r" rtl="1" eaLnBrk="1" hangingPunct="1"/>
            <a:r>
              <a:rPr lang="ar-JO" altLang="zh-CN" sz="2400" b="1" dirty="0">
                <a:latin typeface="Arial" charset="0"/>
                <a:ea typeface="宋体" charset="0"/>
                <a:cs typeface="宋体" charset="0"/>
              </a:rPr>
              <a:t>البعل لا يستطيع الكلام ولهذا فإن أتباعه يمكنهم وضع الكلام في فمه ليحقق </a:t>
            </a:r>
            <a:r>
              <a:rPr lang="ar-JO" altLang="zh-CN" sz="2400" b="1" dirty="0">
                <a:solidFill>
                  <a:srgbClr val="C00000"/>
                </a:solidFill>
                <a:latin typeface="Arial" charset="0"/>
                <a:ea typeface="宋体" charset="0"/>
                <a:cs typeface="宋体" charset="0"/>
              </a:rPr>
              <a:t>رغباتهم الشخصية</a:t>
            </a:r>
            <a:endParaRPr lang="en-US" altLang="zh-CN" sz="2400" b="1" dirty="0">
              <a:solidFill>
                <a:srgbClr val="C00000"/>
              </a:solidFill>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1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Rot="1" noChangeArrowheads="1"/>
          </p:cNvSpPr>
          <p:nvPr>
            <p:ph type="ctrTitle"/>
          </p:nvPr>
        </p:nvSpPr>
        <p:spPr>
          <a:xfrm>
            <a:off x="5796136" y="1964267"/>
            <a:ext cx="2662065" cy="2421464"/>
          </a:xfrm>
          <a:effectLst/>
        </p:spPr>
        <p:txBody>
          <a:bodyPr vert="horz" lIns="91440" tIns="45720" rIns="91440" bIns="45720" rtlCol="0" anchor="b">
            <a:normAutofit/>
          </a:bodyPr>
          <a:lstStyle/>
          <a:p>
            <a:pPr algn="ctr"/>
            <a:r>
              <a:rPr lang="ar-JO" altLang="zh-CN" sz="5400" b="1" dirty="0">
                <a:latin typeface="Arial" panose="020B0604020202020204" pitchFamily="34" charset="0"/>
                <a:ea typeface="宋体" charset="0"/>
                <a:cs typeface="Arial" panose="020B0604020202020204" pitchFamily="34" charset="0"/>
              </a:rPr>
              <a:t>عبادة</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آلهة أخرى</a:t>
            </a:r>
            <a:endParaRPr lang="en-US" altLang="zh-CN" sz="5400" b="1" dirty="0">
              <a:latin typeface="Arial" panose="020B0604020202020204" pitchFamily="34" charset="0"/>
              <a:ea typeface="宋体" charset="0"/>
              <a:cs typeface="Arial" panose="020B0604020202020204" pitchFamily="34" charset="0"/>
            </a:endParaRPr>
          </a:p>
        </p:txBody>
      </p:sp>
    </p:spTree>
  </p:cSld>
  <p:clrMapOvr>
    <a:masterClrMapping/>
  </p:clrMapOvr>
  <p:transition spd="med">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algn="r" rtl="1" eaLnBrk="1" hangingPunct="1">
              <a:buFont typeface="Wingdings" charset="0"/>
              <a:buBlip>
                <a:blip r:embed="rId3"/>
              </a:buBlip>
            </a:pPr>
            <a:r>
              <a:rPr lang="ar-JO" altLang="zh-CN" sz="2400" b="1" dirty="0">
                <a:latin typeface="Arial" panose="020B0604020202020204" pitchFamily="34" charset="0"/>
                <a:ea typeface="宋体" charset="0"/>
                <a:cs typeface="Arial" panose="020B0604020202020204" pitchFamily="34" charset="0"/>
              </a:rPr>
              <a:t>إله العمونيين الوطني (لا 28: 21، إر 32: 35</a:t>
            </a:r>
            <a:endParaRPr lang="en-US" altLang="zh-CN" sz="2400" b="1" dirty="0">
              <a:latin typeface="Arial" panose="020B0604020202020204" pitchFamily="34" charset="0"/>
              <a:ea typeface="宋体" charset="0"/>
              <a:cs typeface="Arial" panose="020B0604020202020204" pitchFamily="34" charset="0"/>
            </a:endParaRPr>
          </a:p>
          <a:p>
            <a:pPr eaLnBrk="1" hangingPunct="1">
              <a:buFont typeface="Wingdings" charset="0"/>
              <a:buBlip>
                <a:blip r:embed="rId3"/>
              </a:buBlip>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buBlip>
                <a:blip r:embed="rId3"/>
              </a:buBlip>
            </a:pPr>
            <a:r>
              <a:rPr lang="ar-JO" altLang="zh-CN" sz="2400" b="1" dirty="0">
                <a:latin typeface="Arial" panose="020B0604020202020204" pitchFamily="34" charset="0"/>
                <a:ea typeface="宋体" charset="0"/>
                <a:cs typeface="Arial" panose="020B0604020202020204" pitchFamily="34" charset="0"/>
              </a:rPr>
              <a:t>يُعرف أيضًا باسم ملكوم في العهد القديم (1 ملوك 11: 5 ؛ 2 ملوك 23:13 ؛ صف 1: 5) ومولوك في العهد الجديد (أعمال الرسل 7:43).</a:t>
            </a:r>
          </a:p>
          <a:p>
            <a:pPr eaLnBrk="1" hangingPunct="1">
              <a:buBlip>
                <a:blip r:embed="rId3"/>
              </a:buBlip>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buFont typeface="Wingdings" charset="0"/>
              <a:buBlip>
                <a:blip r:embed="rId3"/>
              </a:buBlip>
            </a:pPr>
            <a:r>
              <a:rPr lang="ar-JO" altLang="zh-CN" sz="2400" b="1" dirty="0">
                <a:latin typeface="Arial" panose="020B0604020202020204" pitchFamily="34" charset="0"/>
                <a:ea typeface="宋体" charset="0"/>
                <a:cs typeface="Arial" panose="020B0604020202020204" pitchFamily="34" charset="0"/>
              </a:rPr>
              <a:t>إله النار وشملت عبادته </a:t>
            </a:r>
            <a:r>
              <a:rPr lang="ar-JO" altLang="zh-CN" sz="2400" b="1" dirty="0">
                <a:solidFill>
                  <a:schemeClr val="accent2">
                    <a:lumMod val="50000"/>
                  </a:schemeClr>
                </a:solidFill>
                <a:latin typeface="Arial" panose="020B0604020202020204" pitchFamily="34" charset="0"/>
                <a:ea typeface="宋体" charset="0"/>
                <a:cs typeface="Arial" panose="020B0604020202020204" pitchFamily="34" charset="0"/>
              </a:rPr>
              <a:t>حرق الأطفال </a:t>
            </a:r>
            <a:r>
              <a:rPr lang="ar-JO" altLang="zh-CN" sz="2400" b="1" dirty="0">
                <a:latin typeface="Arial" panose="020B0604020202020204" pitchFamily="34" charset="0"/>
                <a:ea typeface="宋体" charset="0"/>
                <a:cs typeface="Arial" panose="020B0604020202020204" pitchFamily="34" charset="0"/>
              </a:rPr>
              <a:t>المقدمين لمولك </a:t>
            </a:r>
            <a:r>
              <a:rPr lang="ar-JO" altLang="zh-CN" sz="2400" b="1" dirty="0">
                <a:solidFill>
                  <a:schemeClr val="accent2">
                    <a:lumMod val="50000"/>
                  </a:schemeClr>
                </a:solidFill>
                <a:latin typeface="Arial" panose="020B0604020202020204" pitchFamily="34" charset="0"/>
                <a:ea typeface="宋体" charset="0"/>
                <a:cs typeface="Arial" panose="020B0604020202020204" pitchFamily="34" charset="0"/>
              </a:rPr>
              <a:t>من قبل والديهم</a:t>
            </a:r>
            <a:endParaRPr lang="en-US" altLang="zh-CN" sz="2400" b="1" dirty="0">
              <a:solidFill>
                <a:schemeClr val="accent2">
                  <a:lumMod val="50000"/>
                </a:schemeClr>
              </a:solidFill>
              <a:latin typeface="Arial" panose="020B0604020202020204" pitchFamily="34" charset="0"/>
              <a:ea typeface="宋体" charset="0"/>
              <a:cs typeface="Arial" panose="020B0604020202020204" pitchFamily="34" charset="0"/>
            </a:endParaRPr>
          </a:p>
        </p:txBody>
      </p:sp>
      <p:sp>
        <p:nvSpPr>
          <p:cNvPr id="67585" name="Rectangle 2"/>
          <p:cNvSpPr>
            <a:spLocks noGrp="1" noChangeArrowheads="1"/>
          </p:cNvSpPr>
          <p:nvPr>
            <p:ph type="title"/>
          </p:nvPr>
        </p:nvSpPr>
        <p:spPr/>
        <p:txBody>
          <a:bodyPr/>
          <a:lstStyle/>
          <a:p>
            <a:pPr eaLnBrk="1" hangingPunct="1"/>
            <a:r>
              <a:rPr lang="ar-JO" altLang="zh-CN" b="1" dirty="0">
                <a:latin typeface="Arial" panose="020B0604020202020204" pitchFamily="34" charset="0"/>
                <a:ea typeface="宋体" charset="0"/>
                <a:cs typeface="Arial" panose="020B0604020202020204" pitchFamily="34" charset="0"/>
              </a:rPr>
              <a:t>مولك</a:t>
            </a:r>
            <a:endParaRPr lang="en-US" altLang="zh-CN" b="1" dirty="0">
              <a:latin typeface="Arial" panose="020B0604020202020204" pitchFamily="34" charset="0"/>
              <a:ea typeface="宋体" charset="0"/>
              <a:cs typeface="Arial" panose="020B0604020202020204" pitchFamily="34" charset="0"/>
            </a:endParaRPr>
          </a:p>
        </p:txBody>
      </p:sp>
      <p:pic>
        <p:nvPicPr>
          <p:cNvPr id="21509" name="Picture 5" descr="mol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312" y="669760"/>
            <a:ext cx="5838526" cy="5488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0" name="Picture 6" descr="mol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75" y="215900"/>
            <a:ext cx="823913" cy="941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1" name="Picture 7" descr="molech child sacrifice"/>
          <p:cNvPicPr>
            <a:picLocks noChangeAspect="1" noChangeArrowheads="1"/>
          </p:cNvPicPr>
          <p:nvPr/>
        </p:nvPicPr>
        <p:blipFill>
          <a:blip r:embed="rId4">
            <a:extLst>
              <a:ext uri="{28A0092B-C50C-407E-A947-70E740481C1C}">
                <a14:useLocalDpi xmlns:a14="http://schemas.microsoft.com/office/drawing/2010/main" val="0"/>
              </a:ext>
            </a:extLst>
          </a:blip>
          <a:srcRect r="491" b="12030"/>
          <a:stretch>
            <a:fillRect/>
          </a:stretch>
        </p:blipFill>
        <p:spPr bwMode="auto">
          <a:xfrm>
            <a:off x="7277100" y="223838"/>
            <a:ext cx="865188" cy="79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525EFBC4-7799-51AF-2A9B-D7576DA4EFD9}"/>
              </a:ext>
            </a:extLst>
          </p:cNvPr>
          <p:cNvGrpSpPr/>
          <p:nvPr/>
        </p:nvGrpSpPr>
        <p:grpSpPr>
          <a:xfrm>
            <a:off x="1336572" y="957518"/>
            <a:ext cx="6014813" cy="4752528"/>
            <a:chOff x="635673" y="195456"/>
            <a:chExt cx="6312590" cy="5824344"/>
          </a:xfrm>
        </p:grpSpPr>
        <p:pic>
          <p:nvPicPr>
            <p:cNvPr id="21512" name="Picture 8" descr="molech child sacrifice"/>
            <p:cNvPicPr>
              <a:picLocks noChangeAspect="1" noChangeArrowheads="1"/>
            </p:cNvPicPr>
            <p:nvPr/>
          </p:nvPicPr>
          <p:blipFill>
            <a:blip r:embed="rId4">
              <a:extLst>
                <a:ext uri="{28A0092B-C50C-407E-A947-70E740481C1C}">
                  <a14:useLocalDpi xmlns:a14="http://schemas.microsoft.com/office/drawing/2010/main" val="0"/>
                </a:ext>
              </a:extLst>
            </a:blip>
            <a:srcRect r="491" b="12030"/>
            <a:stretch>
              <a:fillRect/>
            </a:stretch>
          </p:blipFill>
          <p:spPr bwMode="auto">
            <a:xfrm>
              <a:off x="635673" y="195456"/>
              <a:ext cx="6312590" cy="5824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6FA1BAB-920C-A048-439A-6AD79D1A0642}"/>
                </a:ext>
              </a:extLst>
            </p:cNvPr>
            <p:cNvSpPr/>
            <p:nvPr/>
          </p:nvSpPr>
          <p:spPr bwMode="auto">
            <a:xfrm>
              <a:off x="635673" y="5229200"/>
              <a:ext cx="6312590" cy="790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SA" b="1"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宋体" charset="-122"/>
                  <a:cs typeface="Arial" panose="020B0604020202020204" pitchFamily="34" charset="0"/>
                </a:rPr>
                <a:t>إله النار وشملت عبادته حرق الأطفال المقدمين لمولك من قبل والديهم</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8" presetClass="exit" presetSubtype="16" fill="hold" nodeType="clickEffect">
                                  <p:stCondLst>
                                    <p:cond delay="0"/>
                                  </p:stCondLst>
                                  <p:childTnLst>
                                    <p:animEffect transition="out" filter="diamond(in)">
                                      <p:cBhvr>
                                        <p:cTn id="10" dur="2000"/>
                                        <p:tgtEl>
                                          <p:spTgt spid="21509"/>
                                        </p:tgtEl>
                                      </p:cBhvr>
                                    </p:animEffect>
                                    <p:set>
                                      <p:cBhvr>
                                        <p:cTn id="11" dur="1" fill="hold">
                                          <p:stCondLst>
                                            <p:cond delay="1999"/>
                                          </p:stCondLst>
                                        </p:cTn>
                                        <p:tgtEl>
                                          <p:spTgt spid="21509"/>
                                        </p:tgtEl>
                                        <p:attrNameLst>
                                          <p:attrName>style.visibility</p:attrName>
                                        </p:attrNameLst>
                                      </p:cBhvr>
                                      <p:to>
                                        <p:strVal val="hidden"/>
                                      </p:to>
                                    </p:se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diamond(in)">
                                      <p:cBhvr>
                                        <p:cTn id="15" dur="2000"/>
                                        <p:tgtEl>
                                          <p:spTgt spid="21510"/>
                                        </p:tgtEl>
                                      </p:cBhvr>
                                    </p:animEffec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11"/>
                                        </p:tgtEl>
                                        <p:attrNameLst>
                                          <p:attrName>style.visibility</p:attrName>
                                        </p:attrNameLst>
                                      </p:cBhvr>
                                      <p:to>
                                        <p:strVal val="visible"/>
                                      </p:to>
                                    </p:set>
                                  </p:childTnLst>
                                </p:cTn>
                              </p:par>
                            </p:childTnLst>
                          </p:cTn>
                        </p:par>
                        <p:par>
                          <p:cTn id="31" fill="hold" nodeType="afterGroup">
                            <p:stCondLst>
                              <p:cond delay="0"/>
                            </p:stCondLst>
                            <p:childTnLst>
                              <p:par>
                                <p:cTn id="32" presetID="0" presetClass="path" presetSubtype="0" accel="50000" decel="50000" fill="hold" nodeType="afterEffect">
                                  <p:stCondLst>
                                    <p:cond delay="0"/>
                                  </p:stCondLst>
                                  <p:childTnLst>
                                    <p:animMotion origin="layout" path="M -7.5E-6 -4.6346E-6 C -0.16893 0.11564 -0.33768 0.23127 -0.37067 0.25416 " pathEditMode="relative" ptsTypes="aA">
                                      <p:cBhvr>
                                        <p:cTn id="33" dur="2000" fill="hold"/>
                                        <p:tgtEl>
                                          <p:spTgt spid="21511"/>
                                        </p:tgtEl>
                                        <p:attrNameLst>
                                          <p:attrName>ppt_x</p:attrName>
                                          <p:attrName>ppt_y</p:attrName>
                                        </p:attrNameLst>
                                      </p:cBhvr>
                                    </p:animMotion>
                                  </p:childTnLst>
                                </p:cTn>
                              </p:par>
                            </p:childTnLst>
                          </p:cTn>
                        </p:par>
                        <p:par>
                          <p:cTn id="34" fill="hold">
                            <p:stCondLst>
                              <p:cond delay="2000"/>
                            </p:stCondLst>
                            <p:childTnLst>
                              <p:par>
                                <p:cTn id="35" presetID="23" presetClass="entr" presetSubtype="1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algn="ctr" eaLnBrk="1" hangingPunct="1"/>
            <a:r>
              <a:rPr lang="ar-JO" altLang="zh-CN" b="1" dirty="0">
                <a:latin typeface="Arial" panose="020B0604020202020204" pitchFamily="34" charset="0"/>
                <a:ea typeface="宋体" charset="0"/>
                <a:cs typeface="Arial" panose="020B0604020202020204" pitchFamily="34" charset="0"/>
              </a:rPr>
              <a:t>كموش</a:t>
            </a:r>
            <a:endParaRPr lang="en-US" altLang="zh-CN" b="1" dirty="0">
              <a:latin typeface="Arial" panose="020B0604020202020204" pitchFamily="34" charset="0"/>
              <a:ea typeface="宋体" charset="0"/>
              <a:cs typeface="Arial" panose="020B0604020202020204" pitchFamily="34" charset="0"/>
            </a:endParaRPr>
          </a:p>
        </p:txBody>
      </p:sp>
      <p:sp>
        <p:nvSpPr>
          <p:cNvPr id="24579" name="Rectangle 3"/>
          <p:cNvSpPr>
            <a:spLocks noGrp="1" noChangeArrowheads="1"/>
          </p:cNvSpPr>
          <p:nvPr>
            <p:ph type="body" idx="1"/>
          </p:nvPr>
        </p:nvSpPr>
        <p:spPr>
          <a:xfrm>
            <a:off x="539750" y="4581525"/>
            <a:ext cx="6769100" cy="1296988"/>
          </a:xfrm>
        </p:spPr>
        <p:txBody>
          <a:bodyPr/>
          <a:lstStyle/>
          <a:p>
            <a:pPr marL="7938" indent="-7938" algn="r" eaLnBrk="1" hangingPunct="1">
              <a:buFont typeface="Wingdings" charset="0"/>
              <a:buNone/>
            </a:pPr>
            <a:r>
              <a:rPr lang="ar-JO" altLang="zh-CN" sz="2400" b="1" dirty="0">
                <a:latin typeface="Arial" panose="020B0604020202020204" pitchFamily="34" charset="0"/>
                <a:ea typeface="宋体" charset="0"/>
                <a:cs typeface="Arial" panose="020B0604020202020204" pitchFamily="34" charset="0"/>
              </a:rPr>
              <a:t>تم عبادته من خلال </a:t>
            </a:r>
            <a:r>
              <a:rPr lang="ar-JO" altLang="zh-CN" sz="2400" b="1" dirty="0">
                <a:solidFill>
                  <a:schemeClr val="accent2">
                    <a:lumMod val="50000"/>
                  </a:schemeClr>
                </a:solidFill>
                <a:latin typeface="Arial" panose="020B0604020202020204" pitchFamily="34" charset="0"/>
                <a:ea typeface="宋体" charset="0"/>
                <a:cs typeface="Arial" panose="020B0604020202020204" pitchFamily="34" charset="0"/>
              </a:rPr>
              <a:t>تقديم الأطفال </a:t>
            </a:r>
            <a:r>
              <a:rPr lang="ar-JO" altLang="zh-CN" sz="2400" b="1" dirty="0">
                <a:latin typeface="Arial" panose="020B0604020202020204" pitchFamily="34" charset="0"/>
                <a:ea typeface="宋体" charset="0"/>
                <a:cs typeface="Arial" panose="020B0604020202020204" pitchFamily="34" charset="0"/>
              </a:rPr>
              <a:t>كذبائح محرقة وقد قدم ميشع ملك مؤاب ابنه الأكبر لكموش (2 ملوك 3: 27)</a:t>
            </a:r>
            <a:endParaRPr lang="en-US" altLang="zh-CN" sz="2400" b="1" dirty="0">
              <a:latin typeface="Arial" panose="020B0604020202020204" pitchFamily="34" charset="0"/>
              <a:ea typeface="宋体" charset="0"/>
              <a:cs typeface="Arial" panose="020B0604020202020204" pitchFamily="34" charset="0"/>
            </a:endParaRPr>
          </a:p>
        </p:txBody>
      </p:sp>
      <p:pic>
        <p:nvPicPr>
          <p:cNvPr id="24580" name="Picture 4" descr="chem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7" y="1665288"/>
            <a:ext cx="8223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3492451" y="1916113"/>
            <a:ext cx="38163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rtl="1">
              <a:spcBef>
                <a:spcPct val="50000"/>
              </a:spcBef>
            </a:pPr>
            <a:r>
              <a:rPr lang="ar-JO" b="1" dirty="0">
                <a:latin typeface="Arial" panose="020B0604020202020204" pitchFamily="34" charset="0"/>
                <a:cs typeface="Arial" panose="020B0604020202020204" pitchFamily="34" charset="0"/>
              </a:rPr>
              <a:t>االإله الوطني للمؤابيين والعمونيين</a:t>
            </a:r>
            <a:endParaRPr lang="en-US" b="1" dirty="0">
              <a:latin typeface="Arial" panose="020B0604020202020204" pitchFamily="34" charset="0"/>
              <a:cs typeface="Arial" panose="020B0604020202020204" pitchFamily="34" charset="0"/>
            </a:endParaRPr>
          </a:p>
        </p:txBody>
      </p:sp>
      <p:pic>
        <p:nvPicPr>
          <p:cNvPr id="24583" name="Picture 7" descr="chem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7" y="3033713"/>
            <a:ext cx="8223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4" name="Text Box 8"/>
          <p:cNvSpPr txBox="1">
            <a:spLocks noChangeArrowheads="1"/>
          </p:cNvSpPr>
          <p:nvPr/>
        </p:nvSpPr>
        <p:spPr bwMode="auto">
          <a:xfrm>
            <a:off x="4572000" y="3429000"/>
            <a:ext cx="27368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rtl="1" eaLnBrk="1" hangingPunct="1">
              <a:spcBef>
                <a:spcPct val="20000"/>
              </a:spcBef>
              <a:buClr>
                <a:schemeClr val="hlink"/>
              </a:buClr>
              <a:buSzPct val="80000"/>
              <a:buFont typeface="Wingdings" charset="0"/>
              <a:buNone/>
            </a:pPr>
            <a:r>
              <a:rPr lang="ar-JO" altLang="zh-CN" b="1" dirty="0">
                <a:latin typeface="Arial" panose="020B0604020202020204" pitchFamily="34" charset="0"/>
                <a:cs typeface="Arial" panose="020B0604020202020204" pitchFamily="34" charset="0"/>
              </a:rPr>
              <a:t>نجم البشائر السيئة</a:t>
            </a:r>
            <a:endParaRPr lang="en-US" b="1" dirty="0">
              <a:latin typeface="Arial" panose="020B0604020202020204" pitchFamily="34" charset="0"/>
              <a:cs typeface="Arial" panose="020B0604020202020204" pitchFamily="34" charset="0"/>
            </a:endParaRPr>
          </a:p>
        </p:txBody>
      </p:sp>
      <p:pic>
        <p:nvPicPr>
          <p:cNvPr id="24585" name="Picture 9" descr="chem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312" y="4402138"/>
            <a:ext cx="8223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0" name="Picture 10" descr="chem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68154" cy="4628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2" grpId="0"/>
      <p:bldP spid="245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Ashtor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232" y="1441848"/>
            <a:ext cx="2827556" cy="4292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1" name="Rectangle 2"/>
          <p:cNvSpPr>
            <a:spLocks noGrp="1" noChangeArrowheads="1"/>
          </p:cNvSpPr>
          <p:nvPr>
            <p:ph type="title"/>
          </p:nvPr>
        </p:nvSpPr>
        <p:spPr/>
        <p:txBody>
          <a:bodyPr/>
          <a:lstStyle/>
          <a:p>
            <a:pPr algn="ctr" eaLnBrk="1" hangingPunct="1"/>
            <a:r>
              <a:rPr lang="ar-JO" altLang="zh-CN" b="1" dirty="0">
                <a:latin typeface="Arial" panose="020B0604020202020204" pitchFamily="34" charset="0"/>
                <a:ea typeface="宋体" charset="0"/>
                <a:cs typeface="Arial" panose="020B0604020202020204" pitchFamily="34" charset="0"/>
              </a:rPr>
              <a:t>عشتاروث</a:t>
            </a:r>
            <a:endParaRPr lang="en-US" altLang="zh-CN" b="1" dirty="0">
              <a:latin typeface="Arial" panose="020B0604020202020204" pitchFamily="34" charset="0"/>
              <a:ea typeface="宋体" charset="0"/>
              <a:cs typeface="Arial" panose="020B0604020202020204" pitchFamily="34" charset="0"/>
            </a:endParaRPr>
          </a:p>
        </p:txBody>
      </p:sp>
      <p:sp>
        <p:nvSpPr>
          <p:cNvPr id="143365" name="Text Box 5"/>
          <p:cNvSpPr txBox="1">
            <a:spLocks noChangeArrowheads="1"/>
          </p:cNvSpPr>
          <p:nvPr/>
        </p:nvSpPr>
        <p:spPr bwMode="auto">
          <a:xfrm>
            <a:off x="423970" y="1669167"/>
            <a:ext cx="306790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eaLnBrk="1" hangingPunct="1">
              <a:spcBef>
                <a:spcPct val="20000"/>
              </a:spcBef>
              <a:buClr>
                <a:schemeClr val="hlink"/>
              </a:buClr>
              <a:buSzPct val="80000"/>
              <a:buFont typeface="Wingdings" charset="0"/>
              <a:buNone/>
            </a:pPr>
            <a:r>
              <a:rPr lang="ar-JO" altLang="zh-CN" b="1" dirty="0">
                <a:latin typeface="Arial" panose="020B0604020202020204" pitchFamily="34" charset="0"/>
                <a:cs typeface="Arial" panose="020B0604020202020204" pitchFamily="34" charset="0"/>
              </a:rPr>
              <a:t>إلهة القمر السورية والفينيقية القديمة، والجنس ، والحب الحسي ، والخصوبة.</a:t>
            </a:r>
            <a:endParaRPr lang="en-US" b="1" dirty="0">
              <a:latin typeface="Arial" panose="020B0604020202020204" pitchFamily="34" charset="0"/>
              <a:cs typeface="Arial" panose="020B0604020202020204" pitchFamily="34" charset="0"/>
            </a:endParaRPr>
          </a:p>
        </p:txBody>
      </p:sp>
      <p:sp>
        <p:nvSpPr>
          <p:cNvPr id="143366" name="Text Box 6"/>
          <p:cNvSpPr txBox="1">
            <a:spLocks noChangeArrowheads="1"/>
          </p:cNvSpPr>
          <p:nvPr/>
        </p:nvSpPr>
        <p:spPr bwMode="auto">
          <a:xfrm>
            <a:off x="6046291" y="1628775"/>
            <a:ext cx="227012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ar-JO" altLang="zh-CN" b="1" dirty="0">
                <a:latin typeface="Arial" panose="020B0604020202020204" pitchFamily="34" charset="0"/>
                <a:cs typeface="Arial" panose="020B0604020202020204" pitchFamily="34" charset="0"/>
              </a:rPr>
              <a:t>المثيل المعاصر</a:t>
            </a:r>
            <a:endParaRPr lang="en-US" altLang="zh-CN" b="1" dirty="0">
              <a:latin typeface="Arial" panose="020B0604020202020204" pitchFamily="34" charset="0"/>
              <a:cs typeface="Arial" panose="020B0604020202020204" pitchFamily="34" charset="0"/>
            </a:endParaRPr>
          </a:p>
          <a:p>
            <a:pPr algn="ctr">
              <a:spcBef>
                <a:spcPct val="50000"/>
              </a:spcBef>
            </a:pPr>
            <a:r>
              <a:rPr lang="en-US" altLang="zh-CN" b="1" dirty="0">
                <a:latin typeface="Arial" panose="020B0604020202020204" pitchFamily="34" charset="0"/>
                <a:cs typeface="Arial" panose="020B0604020202020204" pitchFamily="34" charset="0"/>
              </a:rPr>
              <a:t> </a:t>
            </a:r>
            <a:r>
              <a:rPr lang="ar-JO" altLang="zh-CN" b="1" dirty="0">
                <a:latin typeface="Arial" panose="020B0604020202020204" pitchFamily="34" charset="0"/>
                <a:cs typeface="Arial" panose="020B0604020202020204" pitchFamily="34" charset="0"/>
              </a:rPr>
              <a:t>فينوس</a:t>
            </a:r>
            <a:endParaRPr lang="en-US" b="1" dirty="0">
              <a:latin typeface="Arial" panose="020B0604020202020204" pitchFamily="34" charset="0"/>
              <a:cs typeface="Arial" panose="020B0604020202020204" pitchFamily="34" charset="0"/>
            </a:endParaRPr>
          </a:p>
        </p:txBody>
      </p:sp>
      <p:sp>
        <p:nvSpPr>
          <p:cNvPr id="143367" name="Text Box 7"/>
          <p:cNvSpPr txBox="1">
            <a:spLocks noChangeArrowheads="1"/>
          </p:cNvSpPr>
          <p:nvPr/>
        </p:nvSpPr>
        <p:spPr bwMode="auto">
          <a:xfrm>
            <a:off x="1258888" y="5734050"/>
            <a:ext cx="6797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20000"/>
              </a:spcBef>
              <a:buClr>
                <a:schemeClr val="hlink"/>
              </a:buClr>
              <a:buSzPct val="80000"/>
              <a:buFont typeface="Wingdings" charset="0"/>
              <a:buNone/>
            </a:pPr>
            <a:r>
              <a:rPr lang="ar-JO" altLang="zh-CN" b="1" dirty="0">
                <a:latin typeface="Arial" panose="020B0604020202020204" pitchFamily="34" charset="0"/>
                <a:cs typeface="Arial" panose="020B0604020202020204" pitchFamily="34" charset="0"/>
              </a:rPr>
              <a:t>شريكة بعل الأنثى</a:t>
            </a:r>
            <a:endParaRPr lang="en-US" altLang="zh-CN" b="1" dirty="0">
              <a:latin typeface="Arial" panose="020B0604020202020204" pitchFamily="34" charset="0"/>
              <a:cs typeface="Arial" panose="020B0604020202020204" pitchFamily="34" charset="0"/>
            </a:endParaRPr>
          </a:p>
        </p:txBody>
      </p:sp>
      <p:pic>
        <p:nvPicPr>
          <p:cNvPr id="71686" name="Picture 9" descr="Ashtor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188913"/>
            <a:ext cx="676275"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p:bldP spid="143366" grpId="0"/>
      <p:bldP spid="14336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algn="ctr" eaLnBrk="1" hangingPunct="1"/>
            <a:r>
              <a:rPr lang="ar-JO" altLang="zh-CN" b="1" dirty="0">
                <a:latin typeface="Arial" charset="0"/>
                <a:ea typeface="宋体" charset="0"/>
                <a:cs typeface="宋体" charset="0"/>
              </a:rPr>
              <a:t>الخلاصة</a:t>
            </a:r>
            <a:endParaRPr lang="en-US" altLang="zh-CN" b="1" dirty="0">
              <a:latin typeface="Arial" charset="0"/>
              <a:ea typeface="宋体" charset="0"/>
              <a:cs typeface="宋体" charset="0"/>
            </a:endParaRPr>
          </a:p>
        </p:txBody>
      </p:sp>
      <p:sp>
        <p:nvSpPr>
          <p:cNvPr id="144387" name="Rectangle 3"/>
          <p:cNvSpPr>
            <a:spLocks noGrp="1" noChangeArrowheads="1"/>
          </p:cNvSpPr>
          <p:nvPr>
            <p:ph type="body" idx="1"/>
          </p:nvPr>
        </p:nvSpPr>
        <p:spPr/>
        <p:txBody>
          <a:bodyPr/>
          <a:lstStyle/>
          <a:p>
            <a:pPr algn="r" rtl="1" eaLnBrk="1" hangingPunct="1"/>
            <a:r>
              <a:rPr lang="ar-JO" altLang="zh-CN" sz="2800" b="1" dirty="0">
                <a:latin typeface="Arial" panose="020B0604020202020204" pitchFamily="34" charset="0"/>
                <a:ea typeface="宋体" charset="0"/>
                <a:cs typeface="Arial" panose="020B0604020202020204" pitchFamily="34" charset="0"/>
              </a:rPr>
              <a:t>خطايا سليمان في نهاية حياته أحضرة دينونة الله – انقسام المملكة إلى مملكتين</a:t>
            </a:r>
            <a:endParaRPr lang="en-US" altLang="zh-CN" sz="2800" b="1" dirty="0">
              <a:latin typeface="Arial" panose="020B0604020202020204" pitchFamily="34" charset="0"/>
              <a:ea typeface="宋体" charset="0"/>
              <a:cs typeface="Arial" panose="020B0604020202020204" pitchFamily="34" charset="0"/>
            </a:endParaRPr>
          </a:p>
          <a:p>
            <a:pPr eaLnBrk="1" hangingPunct="1"/>
            <a:endParaRPr lang="en-US" altLang="zh-CN" sz="2800" b="1" dirty="0">
              <a:latin typeface="Arial" panose="020B0604020202020204" pitchFamily="34" charset="0"/>
              <a:ea typeface="宋体" charset="0"/>
              <a:cs typeface="Arial" panose="020B0604020202020204" pitchFamily="34" charset="0"/>
            </a:endParaRPr>
          </a:p>
          <a:p>
            <a:pPr algn="r" rtl="1" eaLnBrk="1" hangingPunct="1"/>
            <a:r>
              <a:rPr lang="ar-JO" altLang="zh-CN" sz="2800" b="1" dirty="0">
                <a:latin typeface="Arial" panose="020B0604020202020204" pitchFamily="34" charset="0"/>
                <a:ea typeface="宋体" charset="0"/>
                <a:cs typeface="Arial" panose="020B0604020202020204" pitchFamily="34" charset="0"/>
              </a:rPr>
              <a:t>بدأت المشكلة في وقت مبكر حين عصى إسرائيل الله بعدم طرد الكنعانيين والتزاوج معهم</a:t>
            </a:r>
            <a:endParaRPr lang="en-US" altLang="zh-CN" sz="2800" b="1" dirty="0">
              <a:latin typeface="Arial" panose="020B0604020202020204" pitchFamily="34" charset="0"/>
              <a:ea typeface="宋体"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Rot="1" noChangeArrowheads="1"/>
          </p:cNvSpPr>
          <p:nvPr>
            <p:ph type="ctrTitle"/>
          </p:nvPr>
        </p:nvSpPr>
        <p:spPr>
          <a:effectLst/>
        </p:spPr>
        <p:txBody>
          <a:bodyPr vert="horz" lIns="91440" tIns="45720" rIns="91440" bIns="45720" rtlCol="0" anchor="b">
            <a:normAutofit/>
          </a:bodyPr>
          <a:lstStyle/>
          <a:p>
            <a:r>
              <a:rPr lang="ar-JO" altLang="zh-CN" sz="5400" b="1" dirty="0">
                <a:latin typeface="Arial" panose="020B0604020202020204" pitchFamily="34" charset="0"/>
                <a:ea typeface="宋体" charset="0"/>
                <a:cs typeface="Arial" panose="020B0604020202020204" pitchFamily="34" charset="0"/>
              </a:rPr>
              <a:t>الممالك</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المنقسمة</a:t>
            </a:r>
            <a:endParaRPr lang="en-US" altLang="zh-CN" sz="5400" b="1" dirty="0">
              <a:latin typeface="Arial" panose="020B0604020202020204" pitchFamily="34" charset="0"/>
              <a:ea typeface="宋体" charset="0"/>
              <a:cs typeface="Arial" panose="020B0604020202020204" pitchFamily="34" charset="0"/>
            </a:endParaRPr>
          </a:p>
        </p:txBody>
      </p:sp>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6" name="Picture 8" descr="053b"/>
          <p:cNvPicPr>
            <a:picLocks noChangeAspect="1" noChangeArrowheads="1"/>
          </p:cNvPicPr>
          <p:nvPr/>
        </p:nvPicPr>
        <p:blipFill>
          <a:blip r:embed="rId3">
            <a:extLst>
              <a:ext uri="{28A0092B-C50C-407E-A947-70E740481C1C}">
                <a14:useLocalDpi xmlns:a14="http://schemas.microsoft.com/office/drawing/2010/main" val="0"/>
              </a:ext>
            </a:extLst>
          </a:blip>
          <a:srcRect l="24902" t="49326" r="3076" b="2737"/>
          <a:stretch>
            <a:fillRect/>
          </a:stretch>
        </p:blipFill>
        <p:spPr bwMode="auto">
          <a:xfrm>
            <a:off x="1403350" y="3429000"/>
            <a:ext cx="6192838"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57" name="Picture 9" descr="053b"/>
          <p:cNvPicPr>
            <a:picLocks noChangeAspect="1" noChangeArrowheads="1"/>
          </p:cNvPicPr>
          <p:nvPr/>
        </p:nvPicPr>
        <p:blipFill>
          <a:blip r:embed="rId3">
            <a:extLst>
              <a:ext uri="{28A0092B-C50C-407E-A947-70E740481C1C}">
                <a14:useLocalDpi xmlns:a14="http://schemas.microsoft.com/office/drawing/2010/main" val="0"/>
              </a:ext>
            </a:extLst>
          </a:blip>
          <a:srcRect l="24902" t="1433" r="3076" b="50674"/>
          <a:stretch>
            <a:fillRect/>
          </a:stretch>
        </p:blipFill>
        <p:spPr bwMode="auto">
          <a:xfrm>
            <a:off x="1403350" y="1225550"/>
            <a:ext cx="6192838" cy="220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5" name="Rectangle 7"/>
          <p:cNvSpPr>
            <a:spLocks noChangeArrowheads="1"/>
          </p:cNvSpPr>
          <p:nvPr/>
        </p:nvSpPr>
        <p:spPr bwMode="auto">
          <a:xfrm>
            <a:off x="2195174" y="2276475"/>
            <a:ext cx="5126723" cy="923330"/>
          </a:xfrm>
          <a:prstGeom prst="rect">
            <a:avLst/>
          </a:prstGeom>
          <a:noFill/>
          <a:ln w="9525">
            <a:noFill/>
            <a:miter lim="800000"/>
            <a:headEnd/>
            <a:tailEnd/>
          </a:ln>
          <a:effectLst/>
        </p:spPr>
        <p:txBody>
          <a:bodyPr wrap="none">
            <a:spAutoFit/>
          </a:bodyPr>
          <a:lstStyle/>
          <a:p>
            <a:pPr algn="ctr">
              <a:defRPr/>
            </a:pPr>
            <a:r>
              <a:rPr lang="ar-JO" altLang="zh-CN" sz="5400" dirty="0">
                <a:solidFill>
                  <a:srgbClr val="FFFFFF"/>
                </a:solidFill>
                <a:effectLst>
                  <a:glow rad="139700">
                    <a:schemeClr val="bg2">
                      <a:lumMod val="50000"/>
                    </a:schemeClr>
                  </a:glow>
                </a:effectLst>
                <a:latin typeface="Arial" panose="020B0604020202020204" pitchFamily="34" charset="0"/>
                <a:cs typeface="Arial" panose="020B0604020202020204" pitchFamily="34" charset="0"/>
              </a:rPr>
              <a:t>كيف انقسمت المملكة ؟</a:t>
            </a:r>
            <a:endParaRPr lang="en-US" sz="5400" dirty="0">
              <a:solidFill>
                <a:srgbClr val="FFFFFF"/>
              </a:solidFill>
              <a:effectLst>
                <a:glow rad="139700">
                  <a:schemeClr val="bg2">
                    <a:lumMod val="50000"/>
                  </a:schemeClr>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2000"/>
                                  </p:stCondLst>
                                  <p:childTnLst>
                                    <p:animMotion origin="layout" path="M 0.0 0.0  L 0.0 -0.33333  E" pathEditMode="relative" ptsTypes="">
                                      <p:cBhvr>
                                        <p:cTn id="6" dur="2000" fill="hold"/>
                                        <p:tgtEl>
                                          <p:spTgt spid="104457"/>
                                        </p:tgtEl>
                                        <p:attrNameLst>
                                          <p:attrName>ppt_x</p:attrName>
                                          <p:attrName>ppt_y</p:attrName>
                                        </p:attrNameLst>
                                      </p:cBhvr>
                                    </p:animMotion>
                                  </p:childTnLst>
                                </p:cTn>
                              </p:par>
                              <p:par>
                                <p:cTn id="7" presetID="42" presetClass="path" presetSubtype="0" accel="50000" decel="50000" fill="hold" nodeType="withEffect">
                                  <p:stCondLst>
                                    <p:cond delay="2000"/>
                                  </p:stCondLst>
                                  <p:childTnLst>
                                    <p:animMotion origin="layout" path="M 0.0 0.0  L 0.0 0.33333  E" pathEditMode="relative" ptsTypes="">
                                      <p:cBhvr>
                                        <p:cTn id="8" dur="2000" fill="hold"/>
                                        <p:tgtEl>
                                          <p:spTgt spid="104456"/>
                                        </p:tgtEl>
                                        <p:attrNameLst>
                                          <p:attrName>ppt_x</p:attrName>
                                          <p:attrName>ppt_y</p:attrName>
                                        </p:attrNameLst>
                                      </p:cBhvr>
                                    </p:animMotion>
                                  </p:childTnLst>
                                </p:cTn>
                              </p:par>
                            </p:childTnLst>
                          </p:cTn>
                        </p:par>
                        <p:par>
                          <p:cTn id="9" fill="hold" nodeType="afterGroup">
                            <p:stCondLst>
                              <p:cond delay="4000"/>
                            </p:stCondLst>
                            <p:childTnLst>
                              <p:par>
                                <p:cTn id="10" presetID="51" presetClass="entr" presetSubtype="0" fill="hold" nodeType="afterEffect">
                                  <p:stCondLst>
                                    <p:cond delay="0"/>
                                  </p:stCondLst>
                                  <p:childTnLst>
                                    <p:set>
                                      <p:cBhvr>
                                        <p:cTn id="11" dur="1" fill="hold">
                                          <p:stCondLst>
                                            <p:cond delay="0"/>
                                          </p:stCondLst>
                                        </p:cTn>
                                        <p:tgtEl>
                                          <p:spTgt spid="104455"/>
                                        </p:tgtEl>
                                        <p:attrNameLst>
                                          <p:attrName>style.visibility</p:attrName>
                                        </p:attrNameLst>
                                      </p:cBhvr>
                                      <p:to>
                                        <p:strVal val="visible"/>
                                      </p:to>
                                    </p:set>
                                    <p:animEffect transition="in" filter="fade">
                                      <p:cBhvr>
                                        <p:cTn id="12" dur="770" decel="100000"/>
                                        <p:tgtEl>
                                          <p:spTgt spid="104455"/>
                                        </p:tgtEl>
                                      </p:cBhvr>
                                    </p:animEffect>
                                    <p:animScale>
                                      <p:cBhvr>
                                        <p:cTn id="13" dur="770" decel="100000"/>
                                        <p:tgtEl>
                                          <p:spTgt spid="104455"/>
                                        </p:tgtEl>
                                      </p:cBhvr>
                                      <p:from x="10000" y="10000"/>
                                      <p:to x="200000" y="450000"/>
                                    </p:animScale>
                                    <p:animScale>
                                      <p:cBhvr>
                                        <p:cTn id="14" dur="1230" accel="100000" fill="hold">
                                          <p:stCondLst>
                                            <p:cond delay="770"/>
                                          </p:stCondLst>
                                        </p:cTn>
                                        <p:tgtEl>
                                          <p:spTgt spid="104455"/>
                                        </p:tgtEl>
                                      </p:cBhvr>
                                      <p:from x="200000" y="450000"/>
                                      <p:to x="100000" y="100000"/>
                                    </p:animScale>
                                    <p:set>
                                      <p:cBhvr>
                                        <p:cTn id="15" dur="770" fill="hold"/>
                                        <p:tgtEl>
                                          <p:spTgt spid="104455"/>
                                        </p:tgtEl>
                                        <p:attrNameLst>
                                          <p:attrName>ppt_x</p:attrName>
                                        </p:attrNameLst>
                                      </p:cBhvr>
                                      <p:to>
                                        <p:strVal val="(0.5)"/>
                                      </p:to>
                                    </p:set>
                                    <p:anim from="(0.5)" to="(#ppt_x)" calcmode="lin" valueType="num">
                                      <p:cBhvr>
                                        <p:cTn id="16" dur="1230" accel="100000" fill="hold">
                                          <p:stCondLst>
                                            <p:cond delay="770"/>
                                          </p:stCondLst>
                                        </p:cTn>
                                        <p:tgtEl>
                                          <p:spTgt spid="104455"/>
                                        </p:tgtEl>
                                        <p:attrNameLst>
                                          <p:attrName>ppt_x</p:attrName>
                                        </p:attrNameLst>
                                      </p:cBhvr>
                                    </p:anim>
                                    <p:set>
                                      <p:cBhvr>
                                        <p:cTn id="17" dur="770" fill="hold"/>
                                        <p:tgtEl>
                                          <p:spTgt spid="104455"/>
                                        </p:tgtEl>
                                        <p:attrNameLst>
                                          <p:attrName>ppt_y</p:attrName>
                                        </p:attrNameLst>
                                      </p:cBhvr>
                                      <p:to>
                                        <p:strVal val="(#ppt_y+0.4)"/>
                                      </p:to>
                                    </p:set>
                                    <p:anim from="(#ppt_y+0.4)" to="(#ppt_y)" calcmode="lin" valueType="num">
                                      <p:cBhvr>
                                        <p:cTn id="18" dur="1230" accel="100000" fill="hold">
                                          <p:stCondLst>
                                            <p:cond delay="770"/>
                                          </p:stCondLst>
                                        </p:cTn>
                                        <p:tgtEl>
                                          <p:spTgt spid="10445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057"/>
          <p:cNvPicPr>
            <a:picLocks noChangeAspect="1" noChangeArrowheads="1"/>
          </p:cNvPicPr>
          <p:nvPr/>
        </p:nvPicPr>
        <p:blipFill>
          <a:blip r:embed="rId3">
            <a:extLst>
              <a:ext uri="{28A0092B-C50C-407E-A947-70E740481C1C}">
                <a14:useLocalDpi xmlns:a14="http://schemas.microsoft.com/office/drawing/2010/main" val="0"/>
              </a:ext>
            </a:extLst>
          </a:blip>
          <a:srcRect l="2832" t="30252" r="3923" b="47110"/>
          <a:stretch>
            <a:fillRect/>
          </a:stretch>
        </p:blipFill>
        <p:spPr bwMode="auto">
          <a:xfrm>
            <a:off x="0" y="0"/>
            <a:ext cx="9172575" cy="195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title"/>
          </p:nvPr>
        </p:nvSpPr>
        <p:spPr>
          <a:xfrm>
            <a:off x="0" y="333375"/>
            <a:ext cx="5761038" cy="936625"/>
          </a:xfrm>
          <a:solidFill>
            <a:srgbClr val="969696">
              <a:alpha val="18039"/>
            </a:srgbClr>
          </a:solidFill>
        </p:spPr>
        <p:txBody>
          <a:bodyPr/>
          <a:lstStyle/>
          <a:p>
            <a:pPr eaLnBrk="1" hangingPunct="1"/>
            <a:r>
              <a:rPr lang="ar-JO" altLang="zh-CN" dirty="0">
                <a:solidFill>
                  <a:srgbClr val="0000FF"/>
                </a:solidFill>
                <a:latin typeface="Arial" charset="0"/>
                <a:ea typeface="宋体" charset="0"/>
                <a:cs typeface="宋体" charset="0"/>
              </a:rPr>
              <a:t>ملوك إسرائيل (الشمال)</a:t>
            </a:r>
            <a:endParaRPr lang="en-US" altLang="zh-CN" dirty="0">
              <a:solidFill>
                <a:srgbClr val="0000FF"/>
              </a:solidFill>
              <a:latin typeface="Arial" charset="0"/>
              <a:ea typeface="宋体" charset="0"/>
              <a:cs typeface="宋体" charset="0"/>
            </a:endParaRPr>
          </a:p>
        </p:txBody>
      </p:sp>
      <p:sp>
        <p:nvSpPr>
          <p:cNvPr id="30723" name="Rectangle 3"/>
          <p:cNvSpPr>
            <a:spLocks noGrp="1" noChangeArrowheads="1"/>
          </p:cNvSpPr>
          <p:nvPr>
            <p:ph type="body" sz="half" idx="1"/>
          </p:nvPr>
        </p:nvSpPr>
        <p:spPr>
          <a:xfrm>
            <a:off x="0" y="1989138"/>
            <a:ext cx="4535488" cy="4176712"/>
          </a:xfrm>
        </p:spPr>
        <p:txBody>
          <a:bodyPr/>
          <a:lstStyle/>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يربعام الأول (933-911) - 22 سنة</a:t>
            </a: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ناداب (911-910) – سنتان</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بعشا (910-887) – 24 سنة</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أيلة (887-886) - سنتان</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زمري (886) – 7 أيام</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عمري (886-875) – 12 سنة</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آخاب (875-854) 22 سنة</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أخزيا (855-854) - سنتان</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يهورام (يورام) (854-843) – 12 سنة</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ياهو (843-816) – 28 سنة</a:t>
            </a:r>
            <a:endParaRPr lang="en-US" altLang="zh-CN" sz="2400" dirty="0">
              <a:latin typeface="Arial" panose="020B0604020202020204" pitchFamily="34" charset="0"/>
              <a:ea typeface="宋体" charset="0"/>
              <a:cs typeface="Arial" panose="020B0604020202020204" pitchFamily="34" charset="0"/>
            </a:endParaRPr>
          </a:p>
        </p:txBody>
      </p:sp>
      <p:sp>
        <p:nvSpPr>
          <p:cNvPr id="30724" name="Rectangle 4"/>
          <p:cNvSpPr>
            <a:spLocks noGrp="1" noChangeArrowheads="1"/>
          </p:cNvSpPr>
          <p:nvPr>
            <p:ph type="body" sz="half" idx="2"/>
          </p:nvPr>
        </p:nvSpPr>
        <p:spPr>
          <a:xfrm>
            <a:off x="4356100" y="1989138"/>
            <a:ext cx="4787900" cy="4176712"/>
          </a:xfrm>
        </p:spPr>
        <p:txBody>
          <a:bodyPr/>
          <a:lstStyle/>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يهوآحاز (820-804) – 17 سنة</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يهوآش (يؤاش) (806-790) – 16 سنة</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يربعام الثاني (790-749) – 42 سنة</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زكريا (748) – 6 أشهر</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شلوم (748) – شهر واحد</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مناحم (748-738) – 10 سنوات</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فقحيا (738-736) - سنتين</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فقح (748-730) – 20 سنة</a:t>
            </a:r>
            <a:endParaRPr lang="en-US" altLang="zh-CN" sz="2400"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dirty="0">
                <a:latin typeface="Arial" panose="020B0604020202020204" pitchFamily="34" charset="0"/>
                <a:ea typeface="宋体" charset="0"/>
                <a:cs typeface="Arial" panose="020B0604020202020204" pitchFamily="34" charset="0"/>
              </a:rPr>
              <a:t>هوشع (730-721)- 9 سنوات</a:t>
            </a:r>
            <a:endParaRPr lang="en-US" altLang="zh-CN" sz="2400" dirty="0">
              <a:latin typeface="Arial" panose="020B0604020202020204" pitchFamily="34" charset="0"/>
              <a:ea typeface="宋体" charset="0"/>
              <a:cs typeface="Arial" panose="020B0604020202020204" pitchFamily="34" charset="0"/>
            </a:endParaRPr>
          </a:p>
        </p:txBody>
      </p:sp>
      <p:sp>
        <p:nvSpPr>
          <p:cNvPr id="30726" name="Text Box 6"/>
          <p:cNvSpPr txBox="1">
            <a:spLocks noChangeArrowheads="1"/>
          </p:cNvSpPr>
          <p:nvPr/>
        </p:nvSpPr>
        <p:spPr bwMode="auto">
          <a:xfrm rot="20558566">
            <a:off x="-232355" y="3139246"/>
            <a:ext cx="9441321" cy="1107996"/>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宋体" charset="0"/>
                <a:cs typeface="宋体" charset="0"/>
              </a:defRPr>
            </a:lvl1pPr>
            <a:lvl2pPr marL="37931725" indent="-37474525">
              <a:defRPr sz="2400">
                <a:solidFill>
                  <a:schemeClr val="tx1"/>
                </a:solidFill>
                <a:latin typeface="Arial" charset="0"/>
                <a:ea typeface="宋体" charset="0"/>
                <a:cs typeface="宋体" charset="0"/>
              </a:defRPr>
            </a:lvl2pPr>
            <a:lvl3pPr>
              <a:defRPr sz="2400">
                <a:solidFill>
                  <a:schemeClr val="tx1"/>
                </a:solidFill>
                <a:latin typeface="Arial" charset="0"/>
                <a:ea typeface="宋体" charset="0"/>
                <a:cs typeface="宋体" charset="0"/>
              </a:defRPr>
            </a:lvl3pPr>
            <a:lvl4pPr>
              <a:defRPr sz="2400">
                <a:solidFill>
                  <a:schemeClr val="tx1"/>
                </a:solidFill>
                <a:latin typeface="Arial" charset="0"/>
                <a:ea typeface="宋体" charset="0"/>
                <a:cs typeface="宋体" charset="0"/>
              </a:defRPr>
            </a:lvl4pPr>
            <a:lvl5pPr>
              <a:defRPr sz="2400">
                <a:solidFill>
                  <a:schemeClr val="tx1"/>
                </a:solidFill>
                <a:latin typeface="Arial" charset="0"/>
                <a:ea typeface="宋体" charset="0"/>
                <a:cs typeface="宋体" charset="0"/>
              </a:defRPr>
            </a:lvl5pPr>
            <a:lvl6pPr marL="457200" eaLnBrk="0" fontAlgn="base" hangingPunct="0">
              <a:spcBef>
                <a:spcPct val="0"/>
              </a:spcBef>
              <a:spcAft>
                <a:spcPct val="0"/>
              </a:spcAft>
              <a:defRPr sz="2400">
                <a:solidFill>
                  <a:schemeClr val="tx1"/>
                </a:solidFill>
                <a:latin typeface="Arial" charset="0"/>
                <a:ea typeface="宋体" charset="0"/>
                <a:cs typeface="宋体" charset="0"/>
              </a:defRPr>
            </a:lvl6pPr>
            <a:lvl7pPr marL="914400" eaLnBrk="0" fontAlgn="base" hangingPunct="0">
              <a:spcBef>
                <a:spcPct val="0"/>
              </a:spcBef>
              <a:spcAft>
                <a:spcPct val="0"/>
              </a:spcAft>
              <a:defRPr sz="2400">
                <a:solidFill>
                  <a:schemeClr val="tx1"/>
                </a:solidFill>
                <a:latin typeface="Arial" charset="0"/>
                <a:ea typeface="宋体" charset="0"/>
                <a:cs typeface="宋体" charset="0"/>
              </a:defRPr>
            </a:lvl7pPr>
            <a:lvl8pPr marL="1371600" eaLnBrk="0" fontAlgn="base" hangingPunct="0">
              <a:spcBef>
                <a:spcPct val="0"/>
              </a:spcBef>
              <a:spcAft>
                <a:spcPct val="0"/>
              </a:spcAft>
              <a:defRPr sz="2400">
                <a:solidFill>
                  <a:schemeClr val="tx1"/>
                </a:solidFill>
                <a:latin typeface="Arial" charset="0"/>
                <a:ea typeface="宋体" charset="0"/>
                <a:cs typeface="宋体" charset="0"/>
              </a:defRPr>
            </a:lvl8pPr>
            <a:lvl9pPr marL="18288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defRPr/>
            </a:pPr>
            <a:r>
              <a:rPr lang="ar-JO" altLang="zh-CN" sz="6600" b="1" dirty="0">
                <a:solidFill>
                  <a:srgbClr val="FF0000"/>
                </a:solidFill>
                <a:effectLst>
                  <a:outerShdw blurRad="38100" dist="38100" dir="2700000" algn="tl">
                    <a:srgbClr val="DDDDDD"/>
                  </a:outerShdw>
                </a:effectLst>
                <a:latin typeface="Arial"/>
                <a:cs typeface="Arial"/>
              </a:rPr>
              <a:t>19 ملك – جميعهم أشرار</a:t>
            </a:r>
            <a:endParaRPr lang="en-US" altLang="zh-CN" sz="6600" b="1" dirty="0">
              <a:solidFill>
                <a:srgbClr val="FF0000"/>
              </a:solidFill>
              <a:effectLst>
                <a:outerShdw blurRad="38100" dist="38100" dir="2700000" algn="tl">
                  <a:srgbClr val="DDDDDD"/>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0728"/>
                                        </p:tgtEl>
                                        <p:attrNameLst>
                                          <p:attrName>style.visibility</p:attrName>
                                        </p:attrNameLst>
                                      </p:cBhvr>
                                      <p:to>
                                        <p:strVal val="visible"/>
                                      </p:to>
                                    </p:set>
                                    <p:anim calcmode="lin" valueType="num">
                                      <p:cBhvr additive="base">
                                        <p:cTn id="7" dur="3000" fill="hold"/>
                                        <p:tgtEl>
                                          <p:spTgt spid="30728"/>
                                        </p:tgtEl>
                                        <p:attrNameLst>
                                          <p:attrName>ppt_x</p:attrName>
                                        </p:attrNameLst>
                                      </p:cBhvr>
                                      <p:tavLst>
                                        <p:tav tm="0">
                                          <p:val>
                                            <p:strVal val="#ppt_x"/>
                                          </p:val>
                                        </p:tav>
                                        <p:tav tm="100000">
                                          <p:val>
                                            <p:strVal val="#ppt_x"/>
                                          </p:val>
                                        </p:tav>
                                      </p:tavLst>
                                    </p:anim>
                                    <p:anim calcmode="lin" valueType="num">
                                      <p:cBhvr additive="base">
                                        <p:cTn id="8" dur="30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0722"/>
                                        </p:tgtEl>
                                        <p:attrNameLst>
                                          <p:attrName>style.visibility</p:attrName>
                                        </p:attrNameLst>
                                      </p:cBhvr>
                                      <p:to>
                                        <p:strVal val="visible"/>
                                      </p:to>
                                    </p:set>
                                    <p:animEffect transition="in" filter="fade">
                                      <p:cBhvr>
                                        <p:cTn id="13" dur="1000"/>
                                        <p:tgtEl>
                                          <p:spTgt spid="30722"/>
                                        </p:tgtEl>
                                      </p:cBhvr>
                                    </p:animEffect>
                                    <p:anim calcmode="lin" valueType="num">
                                      <p:cBhvr>
                                        <p:cTn id="14" dur="1000" fill="hold"/>
                                        <p:tgtEl>
                                          <p:spTgt spid="30722"/>
                                        </p:tgtEl>
                                        <p:attrNameLst>
                                          <p:attrName>ppt_x</p:attrName>
                                        </p:attrNameLst>
                                      </p:cBhvr>
                                      <p:tavLst>
                                        <p:tav tm="0">
                                          <p:val>
                                            <p:strVal val="#ppt_x"/>
                                          </p:val>
                                        </p:tav>
                                        <p:tav tm="100000">
                                          <p:val>
                                            <p:strVal val="#ppt_x"/>
                                          </p:val>
                                        </p:tav>
                                      </p:tavLst>
                                    </p:anim>
                                    <p:anim calcmode="lin" valueType="num">
                                      <p:cBhvr>
                                        <p:cTn id="15" dur="900" decel="100000" fill="hold"/>
                                        <p:tgtEl>
                                          <p:spTgt spid="307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72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2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2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2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2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2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72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724">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24">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724">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724">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24">
                                            <p:txEl>
                                              <p:pRg st="5" end="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724">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724">
                                            <p:txEl>
                                              <p:pRg st="7" end="7"/>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724">
                                            <p:txEl>
                                              <p:pRg st="8" end="8"/>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decel="50000" fill="hold" grpId="0" nodeType="clickEffect">
                                  <p:stCondLst>
                                    <p:cond delay="0"/>
                                  </p:stCondLst>
                                  <p:childTnLst>
                                    <p:set>
                                      <p:cBhvr>
                                        <p:cTn id="60" dur="1" fill="hold">
                                          <p:stCondLst>
                                            <p:cond delay="0"/>
                                          </p:stCondLst>
                                        </p:cTn>
                                        <p:tgtEl>
                                          <p:spTgt spid="30726"/>
                                        </p:tgtEl>
                                        <p:attrNameLst>
                                          <p:attrName>style.visibility</p:attrName>
                                        </p:attrNameLst>
                                      </p:cBhvr>
                                      <p:to>
                                        <p:strVal val="visible"/>
                                      </p:to>
                                    </p:set>
                                    <p:anim calcmode="lin" valueType="num">
                                      <p:cBhvr additive="base">
                                        <p:cTn id="61" dur="500" fill="hold"/>
                                        <p:tgtEl>
                                          <p:spTgt spid="30726"/>
                                        </p:tgtEl>
                                        <p:attrNameLst>
                                          <p:attrName>ppt_x</p:attrName>
                                        </p:attrNameLst>
                                      </p:cBhvr>
                                      <p:tavLst>
                                        <p:tav tm="0">
                                          <p:val>
                                            <p:strVal val="#ppt_x"/>
                                          </p:val>
                                        </p:tav>
                                        <p:tav tm="100000">
                                          <p:val>
                                            <p:strVal val="#ppt_x"/>
                                          </p:val>
                                        </p:tav>
                                      </p:tavLst>
                                    </p:anim>
                                    <p:anim calcmode="lin" valueType="num">
                                      <p:cBhvr additive="base">
                                        <p:cTn id="62" dur="500" fill="hold"/>
                                        <p:tgtEl>
                                          <p:spTgt spid="30726"/>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500"/>
                            </p:stCondLst>
                            <p:childTnLst>
                              <p:par>
                                <p:cTn id="64" presetID="35" presetClass="emph" presetSubtype="0" repeatCount="indefinite" fill="hold" nodeType="afterEffect">
                                  <p:stCondLst>
                                    <p:cond delay="0"/>
                                  </p:stCondLst>
                                  <p:childTnLst>
                                    <p:anim calcmode="discrete" valueType="str">
                                      <p:cBhvr>
                                        <p:cTn id="65" dur="1000" fill="hold"/>
                                        <p:tgtEl>
                                          <p:spTgt spid="307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uiExpand="1" build="p"/>
      <p:bldP spid="307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6" name="Picture 6" descr="057"/>
          <p:cNvPicPr>
            <a:picLocks noChangeAspect="1" noChangeArrowheads="1"/>
          </p:cNvPicPr>
          <p:nvPr/>
        </p:nvPicPr>
        <p:blipFill>
          <a:blip r:embed="rId3">
            <a:extLst>
              <a:ext uri="{28A0092B-C50C-407E-A947-70E740481C1C}">
                <a14:useLocalDpi xmlns:a14="http://schemas.microsoft.com/office/drawing/2010/main" val="0"/>
              </a:ext>
            </a:extLst>
          </a:blip>
          <a:srcRect l="3125" t="55780" r="3125" b="19322"/>
          <a:stretch>
            <a:fillRect/>
          </a:stretch>
        </p:blipFill>
        <p:spPr bwMode="auto">
          <a:xfrm>
            <a:off x="0" y="4724400"/>
            <a:ext cx="91440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482" name="Rectangle 2"/>
          <p:cNvSpPr>
            <a:spLocks noGrp="1" noChangeArrowheads="1"/>
          </p:cNvSpPr>
          <p:nvPr>
            <p:ph type="title"/>
          </p:nvPr>
        </p:nvSpPr>
        <p:spPr>
          <a:xfrm>
            <a:off x="2808288" y="5715000"/>
            <a:ext cx="6335712" cy="1143000"/>
          </a:xfrm>
          <a:solidFill>
            <a:srgbClr val="C0C0C0">
              <a:alpha val="30196"/>
            </a:srgbClr>
          </a:solidFill>
        </p:spPr>
        <p:txBody>
          <a:bodyPr/>
          <a:lstStyle/>
          <a:p>
            <a:pPr eaLnBrk="1" hangingPunct="1"/>
            <a:r>
              <a:rPr lang="ar-JO" altLang="zh-CN" dirty="0">
                <a:solidFill>
                  <a:srgbClr val="0000FF"/>
                </a:solidFill>
                <a:latin typeface="Arial" charset="0"/>
                <a:ea typeface="宋体" charset="0"/>
                <a:cs typeface="宋体" charset="0"/>
              </a:rPr>
              <a:t>ملوك يهوذا (الجنوب)</a:t>
            </a:r>
            <a:endParaRPr lang="en-US" altLang="zh-CN" dirty="0">
              <a:solidFill>
                <a:srgbClr val="0000FF"/>
              </a:solidFill>
              <a:latin typeface="Arial" charset="0"/>
              <a:ea typeface="宋体" charset="0"/>
              <a:cs typeface="宋体" charset="0"/>
            </a:endParaRPr>
          </a:p>
        </p:txBody>
      </p:sp>
      <p:sp>
        <p:nvSpPr>
          <p:cNvPr id="148483" name="Rectangle 3"/>
          <p:cNvSpPr>
            <a:spLocks noGrp="1" noChangeArrowheads="1"/>
          </p:cNvSpPr>
          <p:nvPr>
            <p:ph type="body" sz="half" idx="1"/>
          </p:nvPr>
        </p:nvSpPr>
        <p:spPr>
          <a:xfrm>
            <a:off x="24382" y="260350"/>
            <a:ext cx="4691634" cy="4525963"/>
          </a:xfrm>
        </p:spPr>
        <p:txBody>
          <a:bodyPr/>
          <a:lstStyle/>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رحبعام (933-916) – 17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أبيام (915-913) – 3 سنوات</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b="1" dirty="0">
                <a:solidFill>
                  <a:srgbClr val="3333FF"/>
                </a:solidFill>
                <a:latin typeface="Arial" panose="020B0604020202020204" pitchFamily="34" charset="0"/>
                <a:ea typeface="宋体" charset="0"/>
                <a:cs typeface="Arial" panose="020B0604020202020204" pitchFamily="34" charset="0"/>
              </a:rPr>
              <a:t>آسا</a:t>
            </a:r>
            <a:r>
              <a:rPr lang="ar-JO" altLang="zh-CN" sz="2400" b="1" dirty="0">
                <a:solidFill>
                  <a:schemeClr val="accent2"/>
                </a:solidFill>
                <a:latin typeface="Arial" panose="020B0604020202020204" pitchFamily="34" charset="0"/>
                <a:ea typeface="宋体" charset="0"/>
                <a:cs typeface="Arial" panose="020B0604020202020204" pitchFamily="34" charset="0"/>
              </a:rPr>
              <a:t> </a:t>
            </a:r>
            <a:r>
              <a:rPr lang="ar-JO" altLang="zh-CN" sz="2400" dirty="0">
                <a:latin typeface="Arial" panose="020B0604020202020204" pitchFamily="34" charset="0"/>
                <a:ea typeface="宋体" charset="0"/>
                <a:cs typeface="Arial" panose="020B0604020202020204" pitchFamily="34" charset="0"/>
              </a:rPr>
              <a:t>(912-872) – 41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b="1" i="1" dirty="0">
                <a:solidFill>
                  <a:srgbClr val="3333FF"/>
                </a:solidFill>
                <a:latin typeface="Arial" panose="020B0604020202020204" pitchFamily="34" charset="0"/>
                <a:ea typeface="宋体" charset="0"/>
                <a:cs typeface="Arial" panose="020B0604020202020204" pitchFamily="34" charset="0"/>
              </a:rPr>
              <a:t>يهوشافاط</a:t>
            </a:r>
            <a:r>
              <a:rPr lang="ar-JO" altLang="zh-CN" sz="2400" dirty="0">
                <a:latin typeface="Arial" panose="020B0604020202020204" pitchFamily="34" charset="0"/>
                <a:ea typeface="宋体" charset="0"/>
                <a:cs typeface="Arial" panose="020B0604020202020204" pitchFamily="34" charset="0"/>
              </a:rPr>
              <a:t>(874-850) – 25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يهورام (850-843) – 8 سنوات</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أخزيا (843) – سنة واحدة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عثليا (843-837) – 6 سنوات</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b="1" dirty="0">
                <a:solidFill>
                  <a:srgbClr val="3333FF"/>
                </a:solidFill>
                <a:latin typeface="Arial" panose="020B0604020202020204" pitchFamily="34" charset="0"/>
                <a:ea typeface="宋体" charset="0"/>
                <a:cs typeface="Arial" panose="020B0604020202020204" pitchFamily="34" charset="0"/>
              </a:rPr>
              <a:t>يؤاش</a:t>
            </a:r>
            <a:r>
              <a:rPr lang="ar-JO" altLang="zh-CN" sz="2400" dirty="0">
                <a:latin typeface="Arial" panose="020B0604020202020204" pitchFamily="34" charset="0"/>
                <a:ea typeface="宋体" charset="0"/>
                <a:cs typeface="Arial" panose="020B0604020202020204" pitchFamily="34" charset="0"/>
              </a:rPr>
              <a:t> (843-803) – 40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b="1" dirty="0">
                <a:solidFill>
                  <a:srgbClr val="3333FF"/>
                </a:solidFill>
                <a:latin typeface="Arial" panose="020B0604020202020204" pitchFamily="34" charset="0"/>
                <a:ea typeface="宋体" charset="0"/>
                <a:cs typeface="Arial" panose="020B0604020202020204" pitchFamily="34" charset="0"/>
              </a:rPr>
              <a:t>عمسيا</a:t>
            </a:r>
            <a:r>
              <a:rPr lang="ar-JO" altLang="zh-CN" sz="2400" dirty="0">
                <a:latin typeface="Arial" panose="020B0604020202020204" pitchFamily="34" charset="0"/>
                <a:ea typeface="宋体" charset="0"/>
                <a:cs typeface="Arial" panose="020B0604020202020204" pitchFamily="34" charset="0"/>
              </a:rPr>
              <a:t> (803-775) – 29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b="1" dirty="0">
                <a:solidFill>
                  <a:srgbClr val="3333FF"/>
                </a:solidFill>
                <a:latin typeface="Arial" panose="020B0604020202020204" pitchFamily="34" charset="0"/>
                <a:ea typeface="宋体" charset="0"/>
                <a:cs typeface="Arial" panose="020B0604020202020204" pitchFamily="34" charset="0"/>
              </a:rPr>
              <a:t>عزريا (عزيا) </a:t>
            </a:r>
            <a:r>
              <a:rPr lang="ar-JO" altLang="zh-CN" sz="2400" dirty="0">
                <a:latin typeface="Arial" panose="020B0604020202020204" pitchFamily="34" charset="0"/>
                <a:ea typeface="宋体" charset="0"/>
                <a:cs typeface="Arial" panose="020B0604020202020204" pitchFamily="34" charset="0"/>
              </a:rPr>
              <a:t>(787-735) – 52 سنة</a:t>
            </a:r>
            <a:endParaRPr lang="en-US" altLang="zh-CN" sz="2400" dirty="0">
              <a:latin typeface="Arial" panose="020B0604020202020204" pitchFamily="34" charset="0"/>
              <a:ea typeface="宋体" charset="0"/>
              <a:cs typeface="Arial" panose="020B0604020202020204" pitchFamily="34" charset="0"/>
            </a:endParaRPr>
          </a:p>
        </p:txBody>
      </p:sp>
      <p:sp>
        <p:nvSpPr>
          <p:cNvPr id="148484" name="Rectangle 4"/>
          <p:cNvSpPr>
            <a:spLocks noGrp="1" noChangeArrowheads="1"/>
          </p:cNvSpPr>
          <p:nvPr>
            <p:ph type="body" sz="half" idx="2"/>
          </p:nvPr>
        </p:nvSpPr>
        <p:spPr>
          <a:xfrm>
            <a:off x="4609083" y="260350"/>
            <a:ext cx="4559299" cy="4525963"/>
          </a:xfrm>
        </p:spPr>
        <p:txBody>
          <a:bodyPr/>
          <a:lstStyle/>
          <a:p>
            <a:pPr marL="180975" indent="-180975" algn="r" rtl="1" eaLnBrk="1" hangingPunct="1">
              <a:lnSpc>
                <a:spcPct val="80000"/>
              </a:lnSpc>
            </a:pPr>
            <a:r>
              <a:rPr lang="ar-JO" altLang="zh-CN" sz="2400" b="1" dirty="0">
                <a:solidFill>
                  <a:srgbClr val="3333FF"/>
                </a:solidFill>
                <a:latin typeface="Arial" panose="020B0604020202020204" pitchFamily="34" charset="0"/>
                <a:ea typeface="宋体" charset="0"/>
                <a:cs typeface="Arial" panose="020B0604020202020204" pitchFamily="34" charset="0"/>
              </a:rPr>
              <a:t>يوثام</a:t>
            </a:r>
            <a:r>
              <a:rPr lang="ar-JO" altLang="zh-CN" sz="2400" b="1" dirty="0">
                <a:solidFill>
                  <a:schemeClr val="accent2"/>
                </a:solidFill>
                <a:latin typeface="Arial" panose="020B0604020202020204" pitchFamily="34" charset="0"/>
                <a:ea typeface="宋体" charset="0"/>
                <a:cs typeface="Arial" panose="020B0604020202020204" pitchFamily="34" charset="0"/>
              </a:rPr>
              <a:t> </a:t>
            </a:r>
            <a:r>
              <a:rPr lang="ar-JO" altLang="zh-CN" sz="2400" dirty="0">
                <a:latin typeface="Arial" panose="020B0604020202020204" pitchFamily="34" charset="0"/>
                <a:ea typeface="宋体" charset="0"/>
                <a:cs typeface="Arial" panose="020B0604020202020204" pitchFamily="34" charset="0"/>
              </a:rPr>
              <a:t>(749-734) – 16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آحاز (741-726) – 16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b="1" dirty="0">
                <a:solidFill>
                  <a:srgbClr val="3333FF"/>
                </a:solidFill>
                <a:latin typeface="Arial" panose="020B0604020202020204" pitchFamily="34" charset="0"/>
                <a:ea typeface="宋体" charset="0"/>
                <a:cs typeface="Arial" panose="020B0604020202020204" pitchFamily="34" charset="0"/>
              </a:rPr>
              <a:t>حزقيا</a:t>
            </a:r>
            <a:r>
              <a:rPr lang="ar-JO" altLang="zh-CN" sz="2400" b="1" dirty="0">
                <a:solidFill>
                  <a:schemeClr val="accent2"/>
                </a:solidFill>
                <a:latin typeface="Arial" panose="020B0604020202020204" pitchFamily="34" charset="0"/>
                <a:ea typeface="宋体" charset="0"/>
                <a:cs typeface="Arial" panose="020B0604020202020204" pitchFamily="34" charset="0"/>
              </a:rPr>
              <a:t> </a:t>
            </a:r>
            <a:r>
              <a:rPr lang="ar-JO" altLang="zh-CN" sz="2400" dirty="0">
                <a:latin typeface="Arial" panose="020B0604020202020204" pitchFamily="34" charset="0"/>
                <a:ea typeface="宋体" charset="0"/>
                <a:cs typeface="Arial" panose="020B0604020202020204" pitchFamily="34" charset="0"/>
              </a:rPr>
              <a:t>(726-697) – 29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منسى (697-642) – 55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آمون (641-640) - سنتان</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b="1" dirty="0">
                <a:solidFill>
                  <a:srgbClr val="3333FF"/>
                </a:solidFill>
                <a:latin typeface="Arial" panose="020B0604020202020204" pitchFamily="34" charset="0"/>
                <a:ea typeface="宋体" charset="0"/>
                <a:cs typeface="Arial" panose="020B0604020202020204" pitchFamily="34" charset="0"/>
              </a:rPr>
              <a:t>يوشيا</a:t>
            </a:r>
            <a:r>
              <a:rPr lang="ar-JO" altLang="zh-CN" sz="2400" dirty="0">
                <a:latin typeface="Arial" panose="020B0604020202020204" pitchFamily="34" charset="0"/>
                <a:ea typeface="宋体" charset="0"/>
                <a:cs typeface="Arial" panose="020B0604020202020204" pitchFamily="34" charset="0"/>
              </a:rPr>
              <a:t> (639-608) – 31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يهوآحاز (608) – 3 أشهر</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يهوياقيم (608-597) – 11 سنة</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يهوياكين (597) – 3 أشهر</a:t>
            </a:r>
            <a:endParaRPr lang="en-US" altLang="zh-CN" sz="2400" dirty="0">
              <a:latin typeface="Arial" panose="020B0604020202020204" pitchFamily="34" charset="0"/>
              <a:ea typeface="宋体" charset="0"/>
              <a:cs typeface="Arial" panose="020B0604020202020204" pitchFamily="34" charset="0"/>
            </a:endParaRPr>
          </a:p>
          <a:p>
            <a:pPr marL="180975" indent="-180975" algn="r" rtl="1" eaLnBrk="1" hangingPunct="1">
              <a:lnSpc>
                <a:spcPct val="80000"/>
              </a:lnSpc>
            </a:pPr>
            <a:r>
              <a:rPr lang="ar-JO" altLang="zh-CN" sz="2400" dirty="0">
                <a:latin typeface="Arial" panose="020B0604020202020204" pitchFamily="34" charset="0"/>
                <a:ea typeface="宋体" charset="0"/>
                <a:cs typeface="Arial" panose="020B0604020202020204" pitchFamily="34" charset="0"/>
              </a:rPr>
              <a:t>صدقيا (597-586) – 11 سنة</a:t>
            </a:r>
            <a:endParaRPr lang="en-US" altLang="zh-CN" sz="2400" dirty="0">
              <a:latin typeface="Arial" panose="020B0604020202020204" pitchFamily="34" charset="0"/>
              <a:ea typeface="宋体" charset="0"/>
              <a:cs typeface="Arial" panose="020B0604020202020204" pitchFamily="34" charset="0"/>
            </a:endParaRPr>
          </a:p>
        </p:txBody>
      </p:sp>
      <p:sp>
        <p:nvSpPr>
          <p:cNvPr id="148485" name="Text Box 5"/>
          <p:cNvSpPr txBox="1">
            <a:spLocks noChangeArrowheads="1"/>
          </p:cNvSpPr>
          <p:nvPr/>
        </p:nvSpPr>
        <p:spPr bwMode="auto">
          <a:xfrm>
            <a:off x="1259632" y="1186508"/>
            <a:ext cx="6192687" cy="923330"/>
          </a:xfrm>
          <a:prstGeom prst="rect">
            <a:avLst/>
          </a:prstGeom>
          <a:solidFill>
            <a:srgbClr val="808080">
              <a:alpha val="8705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r>
              <a:rPr lang="ar-JO" altLang="zh-CN" sz="5400" b="1" dirty="0">
                <a:solidFill>
                  <a:srgbClr val="FFFF00"/>
                </a:solidFill>
                <a:latin typeface="Arial" panose="020B0604020202020204" pitchFamily="34" charset="0"/>
                <a:cs typeface="Arial" panose="020B0604020202020204" pitchFamily="34" charset="0"/>
              </a:rPr>
              <a:t>19 ملك وملكة واحدة</a:t>
            </a:r>
            <a:endParaRPr lang="en-US" altLang="zh-CN" sz="5400" b="1" dirty="0">
              <a:solidFill>
                <a:srgbClr val="FFFF00"/>
              </a:solidFill>
              <a:latin typeface="Arial" panose="020B0604020202020204" pitchFamily="34" charset="0"/>
              <a:cs typeface="Arial" panose="020B0604020202020204" pitchFamily="34" charset="0"/>
            </a:endParaRPr>
          </a:p>
        </p:txBody>
      </p:sp>
      <p:sp>
        <p:nvSpPr>
          <p:cNvPr id="79878" name="Text Box 7"/>
          <p:cNvSpPr txBox="1">
            <a:spLocks noChangeArrowheads="1"/>
          </p:cNvSpPr>
          <p:nvPr/>
        </p:nvSpPr>
        <p:spPr bwMode="auto">
          <a:xfrm>
            <a:off x="611188" y="5661025"/>
            <a:ext cx="295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endParaRPr lang="en-US" sz="1800"/>
          </a:p>
        </p:txBody>
      </p:sp>
      <p:sp>
        <p:nvSpPr>
          <p:cNvPr id="148489" name="Text Box 9"/>
          <p:cNvSpPr txBox="1">
            <a:spLocks noChangeArrowheads="1"/>
          </p:cNvSpPr>
          <p:nvPr/>
        </p:nvSpPr>
        <p:spPr bwMode="auto">
          <a:xfrm rot="-1438756">
            <a:off x="-70452" y="2833924"/>
            <a:ext cx="8746848"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ar-JO" altLang="zh-CN" sz="6600" b="1" dirty="0">
                <a:solidFill>
                  <a:srgbClr val="0000FF"/>
                </a:solidFill>
                <a:latin typeface="Arial" panose="020B0604020202020204" pitchFamily="34" charset="0"/>
                <a:cs typeface="Arial" panose="020B0604020202020204" pitchFamily="34" charset="0"/>
              </a:rPr>
              <a:t>8 ملوك صالحين</a:t>
            </a:r>
            <a:endParaRPr lang="en-US" sz="6600" b="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48486"/>
                                        </p:tgtEl>
                                        <p:attrNameLst>
                                          <p:attrName>style.visibility</p:attrName>
                                        </p:attrNameLst>
                                      </p:cBhvr>
                                      <p:to>
                                        <p:strVal val="visible"/>
                                      </p:to>
                                    </p:set>
                                    <p:anim calcmode="lin" valueType="num">
                                      <p:cBhvr additive="base">
                                        <p:cTn id="7" dur="3000" fill="hold"/>
                                        <p:tgtEl>
                                          <p:spTgt spid="148486"/>
                                        </p:tgtEl>
                                        <p:attrNameLst>
                                          <p:attrName>ppt_x</p:attrName>
                                        </p:attrNameLst>
                                      </p:cBhvr>
                                      <p:tavLst>
                                        <p:tav tm="0">
                                          <p:val>
                                            <p:strVal val="#ppt_x"/>
                                          </p:val>
                                        </p:tav>
                                        <p:tav tm="100000">
                                          <p:val>
                                            <p:strVal val="#ppt_x"/>
                                          </p:val>
                                        </p:tav>
                                      </p:tavLst>
                                    </p:anim>
                                    <p:anim calcmode="lin" valueType="num">
                                      <p:cBhvr additive="base">
                                        <p:cTn id="8" dur="3000" fill="hold"/>
                                        <p:tgtEl>
                                          <p:spTgt spid="1484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48482"/>
                                        </p:tgtEl>
                                        <p:attrNameLst>
                                          <p:attrName>style.visibility</p:attrName>
                                        </p:attrNameLst>
                                      </p:cBhvr>
                                      <p:to>
                                        <p:strVal val="visible"/>
                                      </p:to>
                                    </p:set>
                                    <p:animEffect transition="in" filter="fade">
                                      <p:cBhvr>
                                        <p:cTn id="13" dur="1000"/>
                                        <p:tgtEl>
                                          <p:spTgt spid="148482"/>
                                        </p:tgtEl>
                                      </p:cBhvr>
                                    </p:animEffect>
                                    <p:anim calcmode="lin" valueType="num">
                                      <p:cBhvr>
                                        <p:cTn id="14" dur="1000" fill="hold"/>
                                        <p:tgtEl>
                                          <p:spTgt spid="148482"/>
                                        </p:tgtEl>
                                        <p:attrNameLst>
                                          <p:attrName>ppt_x</p:attrName>
                                        </p:attrNameLst>
                                      </p:cBhvr>
                                      <p:tavLst>
                                        <p:tav tm="0">
                                          <p:val>
                                            <p:strVal val="#ppt_x"/>
                                          </p:val>
                                        </p:tav>
                                        <p:tav tm="100000">
                                          <p:val>
                                            <p:strVal val="#ppt_x"/>
                                          </p:val>
                                        </p:tav>
                                      </p:tavLst>
                                    </p:anim>
                                    <p:anim calcmode="lin" valueType="num">
                                      <p:cBhvr>
                                        <p:cTn id="15" dur="1000" fill="hold"/>
                                        <p:tgtEl>
                                          <p:spTgt spid="14848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8483">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8483">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8483">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8483">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848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8483">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848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848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8483">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848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48484">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8484">
                                            <p:txEl>
                                              <p:pRg st="1" end="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48484">
                                            <p:txEl>
                                              <p:pRg st="2" end="2"/>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48484">
                                            <p:txEl>
                                              <p:pRg st="3" end="3"/>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48484">
                                            <p:txEl>
                                              <p:pRg st="4" end="4"/>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48484">
                                            <p:txEl>
                                              <p:pRg st="5" end="5"/>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48484">
                                            <p:txEl>
                                              <p:pRg st="6" end="6"/>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8484">
                                            <p:txEl>
                                              <p:pRg st="7" end="7"/>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48484">
                                            <p:txEl>
                                              <p:pRg st="8" end="8"/>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48484">
                                            <p:txEl>
                                              <p:pRg st="9" end="9"/>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48485"/>
                                        </p:tgtEl>
                                        <p:attrNameLst>
                                          <p:attrName>style.visibility</p:attrName>
                                        </p:attrNameLst>
                                      </p:cBhvr>
                                      <p:to>
                                        <p:strVal val="visible"/>
                                      </p:to>
                                    </p:set>
                                    <p:animEffect transition="in" filter="wipe(down)">
                                      <p:cBhvr>
                                        <p:cTn id="62" dur="580">
                                          <p:stCondLst>
                                            <p:cond delay="0"/>
                                          </p:stCondLst>
                                        </p:cTn>
                                        <p:tgtEl>
                                          <p:spTgt spid="148485"/>
                                        </p:tgtEl>
                                      </p:cBhvr>
                                    </p:animEffect>
                                    <p:anim calcmode="lin" valueType="num">
                                      <p:cBhvr>
                                        <p:cTn id="63" dur="1822" tmFilter="0,0; 0.14,0.36; 0.43,0.73; 0.71,0.91; 1.0,1.0">
                                          <p:stCondLst>
                                            <p:cond delay="0"/>
                                          </p:stCondLst>
                                        </p:cTn>
                                        <p:tgtEl>
                                          <p:spTgt spid="148485"/>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8485"/>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8485"/>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8485"/>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8485"/>
                                        </p:tgtEl>
                                        <p:attrNameLst>
                                          <p:attrName>ppt_y</p:attrName>
                                        </p:attrNameLst>
                                      </p:cBhvr>
                                      <p:tavLst>
                                        <p:tav tm="0" fmla="#ppt_y-sin(pi*$)/81">
                                          <p:val>
                                            <p:fltVal val="0"/>
                                          </p:val>
                                        </p:tav>
                                        <p:tav tm="100000">
                                          <p:val>
                                            <p:fltVal val="1"/>
                                          </p:val>
                                        </p:tav>
                                      </p:tavLst>
                                    </p:anim>
                                    <p:animScale>
                                      <p:cBhvr>
                                        <p:cTn id="68" dur="26">
                                          <p:stCondLst>
                                            <p:cond delay="650"/>
                                          </p:stCondLst>
                                        </p:cTn>
                                        <p:tgtEl>
                                          <p:spTgt spid="148485"/>
                                        </p:tgtEl>
                                      </p:cBhvr>
                                      <p:to x="100000" y="60000"/>
                                    </p:animScale>
                                    <p:animScale>
                                      <p:cBhvr>
                                        <p:cTn id="69" dur="166" decel="50000">
                                          <p:stCondLst>
                                            <p:cond delay="676"/>
                                          </p:stCondLst>
                                        </p:cTn>
                                        <p:tgtEl>
                                          <p:spTgt spid="148485"/>
                                        </p:tgtEl>
                                      </p:cBhvr>
                                      <p:to x="100000" y="100000"/>
                                    </p:animScale>
                                    <p:animScale>
                                      <p:cBhvr>
                                        <p:cTn id="70" dur="26">
                                          <p:stCondLst>
                                            <p:cond delay="1312"/>
                                          </p:stCondLst>
                                        </p:cTn>
                                        <p:tgtEl>
                                          <p:spTgt spid="148485"/>
                                        </p:tgtEl>
                                      </p:cBhvr>
                                      <p:to x="100000" y="80000"/>
                                    </p:animScale>
                                    <p:animScale>
                                      <p:cBhvr>
                                        <p:cTn id="71" dur="166" decel="50000">
                                          <p:stCondLst>
                                            <p:cond delay="1338"/>
                                          </p:stCondLst>
                                        </p:cTn>
                                        <p:tgtEl>
                                          <p:spTgt spid="148485"/>
                                        </p:tgtEl>
                                      </p:cBhvr>
                                      <p:to x="100000" y="100000"/>
                                    </p:animScale>
                                    <p:animScale>
                                      <p:cBhvr>
                                        <p:cTn id="72" dur="26">
                                          <p:stCondLst>
                                            <p:cond delay="1642"/>
                                          </p:stCondLst>
                                        </p:cTn>
                                        <p:tgtEl>
                                          <p:spTgt spid="148485"/>
                                        </p:tgtEl>
                                      </p:cBhvr>
                                      <p:to x="100000" y="90000"/>
                                    </p:animScale>
                                    <p:animScale>
                                      <p:cBhvr>
                                        <p:cTn id="73" dur="166" decel="50000">
                                          <p:stCondLst>
                                            <p:cond delay="1668"/>
                                          </p:stCondLst>
                                        </p:cTn>
                                        <p:tgtEl>
                                          <p:spTgt spid="148485"/>
                                        </p:tgtEl>
                                      </p:cBhvr>
                                      <p:to x="100000" y="100000"/>
                                    </p:animScale>
                                    <p:animScale>
                                      <p:cBhvr>
                                        <p:cTn id="74" dur="26">
                                          <p:stCondLst>
                                            <p:cond delay="1808"/>
                                          </p:stCondLst>
                                        </p:cTn>
                                        <p:tgtEl>
                                          <p:spTgt spid="148485"/>
                                        </p:tgtEl>
                                      </p:cBhvr>
                                      <p:to x="100000" y="95000"/>
                                    </p:animScale>
                                    <p:animScale>
                                      <p:cBhvr>
                                        <p:cTn id="75" dur="166" decel="50000">
                                          <p:stCondLst>
                                            <p:cond delay="1834"/>
                                          </p:stCondLst>
                                        </p:cTn>
                                        <p:tgtEl>
                                          <p:spTgt spid="148485"/>
                                        </p:tgtEl>
                                      </p:cBhvr>
                                      <p:to x="100000" y="100000"/>
                                    </p:animScale>
                                  </p:childTnLst>
                                </p:cTn>
                              </p:par>
                            </p:childTnLst>
                          </p:cTn>
                        </p:par>
                      </p:childTnLst>
                    </p:cTn>
                  </p:par>
                  <p:par>
                    <p:cTn id="76" fill="hold" nodeType="clickPar">
                      <p:stCondLst>
                        <p:cond delay="indefinite"/>
                      </p:stCondLst>
                      <p:childTnLst>
                        <p:par>
                          <p:cTn id="77" fill="hold" nodeType="withGroup">
                            <p:stCondLst>
                              <p:cond delay="0"/>
                            </p:stCondLst>
                            <p:childTnLst>
                              <p:par>
                                <p:cTn id="78" presetID="19" presetClass="entr" presetSubtype="10" fill="hold" grpId="0" nodeType="clickEffect">
                                  <p:stCondLst>
                                    <p:cond delay="0"/>
                                  </p:stCondLst>
                                  <p:childTnLst>
                                    <p:set>
                                      <p:cBhvr>
                                        <p:cTn id="79" dur="1" fill="hold">
                                          <p:stCondLst>
                                            <p:cond delay="0"/>
                                          </p:stCondLst>
                                        </p:cTn>
                                        <p:tgtEl>
                                          <p:spTgt spid="148489"/>
                                        </p:tgtEl>
                                        <p:attrNameLst>
                                          <p:attrName>style.visibility</p:attrName>
                                        </p:attrNameLst>
                                      </p:cBhvr>
                                      <p:to>
                                        <p:strVal val="visible"/>
                                      </p:to>
                                    </p:set>
                                    <p:anim calcmode="lin" valueType="num">
                                      <p:cBhvr>
                                        <p:cTn id="80" dur="5000" fill="hold"/>
                                        <p:tgtEl>
                                          <p:spTgt spid="148489"/>
                                        </p:tgtEl>
                                        <p:attrNameLst>
                                          <p:attrName>ppt_w</p:attrName>
                                        </p:attrNameLst>
                                      </p:cBhvr>
                                      <p:tavLst>
                                        <p:tav tm="0" fmla="#ppt_w*sin(2.5*pi*$)">
                                          <p:val>
                                            <p:fltVal val="0"/>
                                          </p:val>
                                        </p:tav>
                                        <p:tav tm="100000">
                                          <p:val>
                                            <p:fltVal val="1"/>
                                          </p:val>
                                        </p:tav>
                                      </p:tavLst>
                                    </p:anim>
                                    <p:anim calcmode="lin" valueType="num">
                                      <p:cBhvr>
                                        <p:cTn id="81" dur="5000" fill="hold"/>
                                        <p:tgtEl>
                                          <p:spTgt spid="1484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5" grpId="0" animBg="1"/>
      <p:bldP spid="1484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4" descr="Whitcomb Chart"/>
          <p:cNvPicPr>
            <a:picLocks noChangeAspect="1" noChangeArrowheads="1"/>
          </p:cNvPicPr>
          <p:nvPr/>
        </p:nvPicPr>
        <p:blipFill>
          <a:blip r:embed="rId3" cstate="print"/>
          <a:srcRect/>
          <a:stretch>
            <a:fillRect/>
          </a:stretch>
        </p:blipFill>
        <p:spPr bwMode="auto">
          <a:xfrm>
            <a:off x="0" y="561975"/>
            <a:ext cx="9144000" cy="6353175"/>
          </a:xfrm>
          <a:prstGeom prst="rect">
            <a:avLst/>
          </a:prstGeom>
          <a:noFill/>
          <a:ln w="9525">
            <a:noFill/>
            <a:miter lim="800000"/>
            <a:headEnd/>
            <a:tailEnd/>
          </a:ln>
        </p:spPr>
      </p:pic>
      <p:sp>
        <p:nvSpPr>
          <p:cNvPr id="545795" name="Rectangle 3"/>
          <p:cNvSpPr>
            <a:spLocks noGrp="1" noChangeArrowheads="1"/>
          </p:cNvSpPr>
          <p:nvPr>
            <p:ph type="title"/>
          </p:nvPr>
        </p:nvSpPr>
        <p:spPr>
          <a:xfrm>
            <a:off x="0" y="-76200"/>
            <a:ext cx="7596188" cy="685800"/>
          </a:xfrm>
        </p:spPr>
        <p:txBody>
          <a:bodyPr/>
          <a:lstStyle/>
          <a:p>
            <a:pPr algn="ctr">
              <a:defRPr/>
            </a:pPr>
            <a:r>
              <a:rPr kumimoji="0" lang="ar-JO" sz="3200" b="1" dirty="0">
                <a:solidFill>
                  <a:schemeClr val="tx1"/>
                </a:solidFill>
                <a:effectLst/>
                <a:latin typeface="Arial"/>
                <a:ea typeface="ＭＳ Ｐゴシック" charset="0"/>
                <a:cs typeface="Arial"/>
              </a:rPr>
              <a:t>مخطط ملوك و أنبياء العهد القديم</a:t>
            </a:r>
            <a:endParaRPr kumimoji="0" lang="en-US" sz="3200" b="1" dirty="0">
              <a:solidFill>
                <a:schemeClr val="tx1"/>
              </a:solidFill>
              <a:effectLst/>
              <a:latin typeface="Arial"/>
              <a:ea typeface="ＭＳ Ｐゴシック" charset="0"/>
              <a:cs typeface="Arial"/>
            </a:endParaRPr>
          </a:p>
        </p:txBody>
      </p:sp>
      <p:sp>
        <p:nvSpPr>
          <p:cNvPr id="5"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ext uri="{91240B29-F687-4f45-9708-019B960494DF}"/>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232 و 342</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6" name="Rectangle 5"/>
          <p:cNvSpPr/>
          <p:nvPr/>
        </p:nvSpPr>
        <p:spPr>
          <a:xfrm>
            <a:off x="0" y="642918"/>
            <a:ext cx="8786842" cy="214314"/>
          </a:xfrm>
          <a:prstGeom prst="rect">
            <a:avLst/>
          </a:prstGeom>
          <a:solidFill>
            <a:srgbClr val="FFE7D0"/>
          </a:solidFill>
          <a:ln>
            <a:solidFill>
              <a:srgbClr val="FFE7D0">
                <a:alpha val="0"/>
              </a:srgbClr>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mn-cs"/>
              </a:rPr>
              <a:t>  840     850      860     870      880      890      900      910     920      930     940      950      960      970      980      990     1000    1010   1020    1030    1040 </a:t>
            </a:r>
            <a:r>
              <a:rPr kumimoji="0" lang="ar-JO" sz="900" b="0" i="0" u="none" strike="noStrike" kern="1200" cap="none" spc="0" normalizeH="0" baseline="0" noProof="0" dirty="0">
                <a:ln>
                  <a:noFill/>
                </a:ln>
                <a:solidFill>
                  <a:srgbClr val="000000"/>
                </a:solidFill>
                <a:effectLst/>
                <a:uLnTx/>
                <a:uFillTx/>
                <a:latin typeface="Arial"/>
                <a:ea typeface="+mn-ea"/>
                <a:cs typeface="+mn-cs"/>
              </a:rPr>
              <a:t>1050</a:t>
            </a:r>
          </a:p>
        </p:txBody>
      </p:sp>
      <p:sp>
        <p:nvSpPr>
          <p:cNvPr id="8" name="Rectangle 7"/>
          <p:cNvSpPr/>
          <p:nvPr/>
        </p:nvSpPr>
        <p:spPr>
          <a:xfrm>
            <a:off x="500034" y="1071546"/>
            <a:ext cx="2357454" cy="357190"/>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0000"/>
                </a:solidFill>
                <a:effectLst/>
                <a:uLnTx/>
                <a:uFillTx/>
                <a:latin typeface="Arial"/>
                <a:ea typeface="+mn-ea"/>
                <a:cs typeface="+mn-cs"/>
              </a:rPr>
              <a:t>ملوك و أنبياء العهد القديم</a:t>
            </a:r>
          </a:p>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800" b="0" i="0" u="none" strike="noStrike" kern="1200" cap="none" spc="0" normalizeH="0" baseline="0" noProof="0" dirty="0">
                <a:ln>
                  <a:noFill/>
                </a:ln>
                <a:solidFill>
                  <a:srgbClr val="FF0000"/>
                </a:solidFill>
                <a:effectLst/>
                <a:uLnTx/>
                <a:uFillTx/>
                <a:latin typeface="Arial"/>
                <a:ea typeface="+mn-ea"/>
                <a:cs typeface="+mn-cs"/>
              </a:rPr>
              <a:t>( استخدام إدوين و ثايل لوضع التسلسل الزمني للملوك العبرانيين ) </a:t>
            </a:r>
          </a:p>
        </p:txBody>
      </p:sp>
      <p:sp>
        <p:nvSpPr>
          <p:cNvPr id="9" name="Rectangle 8"/>
          <p:cNvSpPr/>
          <p:nvPr/>
        </p:nvSpPr>
        <p:spPr>
          <a:xfrm>
            <a:off x="357158" y="1714488"/>
            <a:ext cx="1332000" cy="180000"/>
          </a:xfrm>
          <a:prstGeom prst="rect">
            <a:avLst/>
          </a:prstGeom>
          <a:solidFill>
            <a:srgbClr val="FF505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800" b="0" i="0" u="none" strike="noStrike" kern="1200" cap="none" spc="0" normalizeH="0" baseline="0" noProof="0" dirty="0">
                <a:ln>
                  <a:noFill/>
                </a:ln>
                <a:solidFill>
                  <a:srgbClr val="000000"/>
                </a:solidFill>
                <a:effectLst/>
                <a:uLnTx/>
                <a:uFillTx/>
                <a:latin typeface="Arial"/>
                <a:ea typeface="+mn-ea"/>
                <a:cs typeface="+mn-cs"/>
              </a:rPr>
              <a:t>شاول</a:t>
            </a:r>
          </a:p>
        </p:txBody>
      </p:sp>
      <p:sp>
        <p:nvSpPr>
          <p:cNvPr id="10" name="Rectangle 9"/>
          <p:cNvSpPr/>
          <p:nvPr/>
        </p:nvSpPr>
        <p:spPr>
          <a:xfrm>
            <a:off x="1643042" y="1714488"/>
            <a:ext cx="1714512" cy="180000"/>
          </a:xfrm>
          <a:prstGeom prst="rect">
            <a:avLst/>
          </a:prstGeom>
          <a:solidFill>
            <a:srgbClr val="FF505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800" b="0" i="0" u="none" strike="noStrike" kern="1200" cap="none" spc="0" normalizeH="0" baseline="0" noProof="0" dirty="0">
                <a:ln>
                  <a:noFill/>
                </a:ln>
                <a:solidFill>
                  <a:srgbClr val="000000"/>
                </a:solidFill>
                <a:effectLst/>
                <a:uLnTx/>
                <a:uFillTx/>
                <a:latin typeface="Arial"/>
                <a:ea typeface="+mn-ea"/>
                <a:cs typeface="+mn-cs"/>
              </a:rPr>
              <a:t>داود ( في أورشليم )</a:t>
            </a:r>
          </a:p>
        </p:txBody>
      </p:sp>
      <p:sp>
        <p:nvSpPr>
          <p:cNvPr id="11" name="Rectangle 10"/>
          <p:cNvSpPr/>
          <p:nvPr/>
        </p:nvSpPr>
        <p:spPr>
          <a:xfrm>
            <a:off x="3357554" y="1714488"/>
            <a:ext cx="1571636" cy="180000"/>
          </a:xfrm>
          <a:prstGeom prst="rect">
            <a:avLst/>
          </a:prstGeom>
          <a:solidFill>
            <a:srgbClr val="FF505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800" b="0" i="0" u="none" strike="noStrike" kern="1200" cap="none" spc="0" normalizeH="0" baseline="0" noProof="0" dirty="0">
                <a:ln>
                  <a:noFill/>
                </a:ln>
                <a:solidFill>
                  <a:srgbClr val="000000"/>
                </a:solidFill>
                <a:effectLst/>
                <a:uLnTx/>
                <a:uFillTx/>
                <a:latin typeface="Arial"/>
                <a:ea typeface="+mn-ea"/>
                <a:cs typeface="+mn-cs"/>
              </a:rPr>
              <a:t>سليمان</a:t>
            </a:r>
          </a:p>
        </p:txBody>
      </p:sp>
      <p:sp>
        <p:nvSpPr>
          <p:cNvPr id="12" name="Rectangle 11"/>
          <p:cNvSpPr/>
          <p:nvPr/>
        </p:nvSpPr>
        <p:spPr>
          <a:xfrm>
            <a:off x="857224" y="1571612"/>
            <a:ext cx="1152000" cy="144000"/>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800" b="0" i="0" u="none" strike="noStrike" kern="1200" cap="none" spc="0" normalizeH="0" baseline="0" noProof="0" dirty="0">
                <a:ln>
                  <a:noFill/>
                </a:ln>
                <a:solidFill>
                  <a:srgbClr val="000000"/>
                </a:solidFill>
                <a:effectLst/>
                <a:uLnTx/>
                <a:uFillTx/>
                <a:latin typeface="Arial"/>
                <a:ea typeface="+mn-ea"/>
                <a:cs typeface="+mn-cs"/>
              </a:rPr>
              <a:t>إيشبوشث و أبنير (في محنايم)</a:t>
            </a:r>
          </a:p>
        </p:txBody>
      </p:sp>
      <p:sp>
        <p:nvSpPr>
          <p:cNvPr id="13" name="Rectangle 12"/>
          <p:cNvSpPr/>
          <p:nvPr/>
        </p:nvSpPr>
        <p:spPr>
          <a:xfrm>
            <a:off x="285720" y="1928802"/>
            <a:ext cx="28575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1" i="0" u="none" strike="noStrike" kern="1200" cap="none" spc="0" normalizeH="0" baseline="0" noProof="0" dirty="0">
                <a:ln>
                  <a:noFill/>
                </a:ln>
                <a:solidFill>
                  <a:srgbClr val="000000"/>
                </a:solidFill>
                <a:effectLst/>
                <a:uLnTx/>
                <a:uFillTx/>
                <a:latin typeface="Arial"/>
                <a:ea typeface="+mn-ea"/>
                <a:cs typeface="+mn-cs"/>
              </a:rPr>
              <a:t>1043</a:t>
            </a:r>
          </a:p>
        </p:txBody>
      </p:sp>
      <p:sp>
        <p:nvSpPr>
          <p:cNvPr id="14" name="Rectangle 13"/>
          <p:cNvSpPr/>
          <p:nvPr/>
        </p:nvSpPr>
        <p:spPr>
          <a:xfrm>
            <a:off x="1500166" y="1928802"/>
            <a:ext cx="28575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1" i="0" u="none" strike="noStrike" kern="1200" cap="none" spc="0" normalizeH="0" baseline="0" noProof="0" dirty="0">
                <a:ln>
                  <a:noFill/>
                </a:ln>
                <a:solidFill>
                  <a:srgbClr val="000000"/>
                </a:solidFill>
                <a:effectLst/>
                <a:uLnTx/>
                <a:uFillTx/>
                <a:latin typeface="Arial"/>
                <a:ea typeface="+mn-ea"/>
                <a:cs typeface="+mn-cs"/>
              </a:rPr>
              <a:t>1011</a:t>
            </a:r>
          </a:p>
        </p:txBody>
      </p:sp>
      <p:sp>
        <p:nvSpPr>
          <p:cNvPr id="15" name="Rectangle 14"/>
          <p:cNvSpPr/>
          <p:nvPr/>
        </p:nvSpPr>
        <p:spPr>
          <a:xfrm>
            <a:off x="1857356" y="1928802"/>
            <a:ext cx="28575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1004</a:t>
            </a:r>
          </a:p>
        </p:txBody>
      </p:sp>
      <p:sp>
        <p:nvSpPr>
          <p:cNvPr id="16" name="Rectangle 15"/>
          <p:cNvSpPr/>
          <p:nvPr/>
        </p:nvSpPr>
        <p:spPr>
          <a:xfrm>
            <a:off x="428596" y="2000240"/>
            <a:ext cx="357190"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1" i="0" u="none" strike="noStrike" kern="1200" cap="none" spc="0" normalizeH="0" baseline="0" noProof="0" dirty="0">
                <a:ln>
                  <a:noFill/>
                </a:ln>
                <a:solidFill>
                  <a:srgbClr val="000000"/>
                </a:solidFill>
                <a:effectLst/>
                <a:uLnTx/>
                <a:uFillTx/>
                <a:latin typeface="Arial"/>
                <a:ea typeface="+mn-ea"/>
                <a:cs typeface="+mn-cs"/>
              </a:rPr>
              <a:t>صموئيل</a:t>
            </a:r>
          </a:p>
        </p:txBody>
      </p:sp>
      <p:sp>
        <p:nvSpPr>
          <p:cNvPr id="17" name="Rectangle 16"/>
          <p:cNvSpPr/>
          <p:nvPr/>
        </p:nvSpPr>
        <p:spPr>
          <a:xfrm>
            <a:off x="1500166" y="2000240"/>
            <a:ext cx="571504"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1" i="0" u="none" strike="noStrike" kern="1200" cap="none" spc="0" normalizeH="0" baseline="0" noProof="0" dirty="0">
                <a:ln>
                  <a:noFill/>
                </a:ln>
                <a:solidFill>
                  <a:srgbClr val="000000"/>
                </a:solidFill>
                <a:effectLst/>
                <a:uLnTx/>
                <a:uFillTx/>
                <a:latin typeface="Arial"/>
                <a:ea typeface="+mn-ea"/>
                <a:cs typeface="+mn-cs"/>
              </a:rPr>
              <a:t>داود ( في حبرون )</a:t>
            </a:r>
          </a:p>
        </p:txBody>
      </p:sp>
      <p:sp>
        <p:nvSpPr>
          <p:cNvPr id="18" name="Rectangle 17"/>
          <p:cNvSpPr/>
          <p:nvPr/>
        </p:nvSpPr>
        <p:spPr>
          <a:xfrm>
            <a:off x="71406" y="2143116"/>
            <a:ext cx="857256" cy="108000"/>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1049 – معركة أبنير</a:t>
            </a:r>
          </a:p>
        </p:txBody>
      </p:sp>
      <p:sp>
        <p:nvSpPr>
          <p:cNvPr id="19" name="Rectangle 18"/>
          <p:cNvSpPr/>
          <p:nvPr/>
        </p:nvSpPr>
        <p:spPr>
          <a:xfrm>
            <a:off x="3071802" y="1921660"/>
            <a:ext cx="285752" cy="78580"/>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971</a:t>
            </a:r>
          </a:p>
        </p:txBody>
      </p:sp>
      <p:sp>
        <p:nvSpPr>
          <p:cNvPr id="20" name="Rectangle 19"/>
          <p:cNvSpPr/>
          <p:nvPr/>
        </p:nvSpPr>
        <p:spPr>
          <a:xfrm>
            <a:off x="3714744" y="1142984"/>
            <a:ext cx="714380" cy="142876"/>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600" b="0" i="0" u="none" strike="noStrike" kern="1200" cap="none" spc="0" normalizeH="0" baseline="0" noProof="0" dirty="0">
                <a:ln>
                  <a:noFill/>
                </a:ln>
                <a:solidFill>
                  <a:srgbClr val="000000"/>
                </a:solidFill>
                <a:effectLst/>
                <a:uLnTx/>
                <a:uFillTx/>
                <a:latin typeface="Arial"/>
                <a:ea typeface="+mn-ea"/>
                <a:cs typeface="+mn-cs"/>
              </a:rPr>
              <a:t>ملوك دمشق</a:t>
            </a:r>
          </a:p>
        </p:txBody>
      </p:sp>
      <p:sp>
        <p:nvSpPr>
          <p:cNvPr id="21" name="Rectangle 20"/>
          <p:cNvSpPr/>
          <p:nvPr/>
        </p:nvSpPr>
        <p:spPr>
          <a:xfrm>
            <a:off x="4429124" y="1285860"/>
            <a:ext cx="28575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940</a:t>
            </a:r>
          </a:p>
        </p:txBody>
      </p:sp>
      <p:sp>
        <p:nvSpPr>
          <p:cNvPr id="22" name="Rectangle 21"/>
          <p:cNvSpPr/>
          <p:nvPr/>
        </p:nvSpPr>
        <p:spPr>
          <a:xfrm>
            <a:off x="5000628" y="1142984"/>
            <a:ext cx="357190" cy="142876"/>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400" b="0" i="0" u="none" strike="noStrike" kern="1200" cap="none" spc="0" normalizeH="0" baseline="0" noProof="0" dirty="0">
                <a:ln>
                  <a:noFill/>
                </a:ln>
                <a:solidFill>
                  <a:srgbClr val="000000"/>
                </a:solidFill>
                <a:effectLst/>
                <a:uLnTx/>
                <a:uFillTx/>
                <a:latin typeface="Arial"/>
                <a:ea typeface="+mn-ea"/>
                <a:cs typeface="+mn-cs"/>
              </a:rPr>
              <a:t>هزيون ريزون الثالث</a:t>
            </a:r>
          </a:p>
        </p:txBody>
      </p:sp>
      <p:sp>
        <p:nvSpPr>
          <p:cNvPr id="23" name="Rectangle 22"/>
          <p:cNvSpPr/>
          <p:nvPr/>
        </p:nvSpPr>
        <p:spPr>
          <a:xfrm>
            <a:off x="5929322" y="1142984"/>
            <a:ext cx="357190" cy="142876"/>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400" b="0" i="0" u="none" strike="noStrike" kern="1200" cap="none" spc="0" normalizeH="0" baseline="0" noProof="0" dirty="0">
                <a:ln>
                  <a:noFill/>
                </a:ln>
                <a:solidFill>
                  <a:srgbClr val="000000"/>
                </a:solidFill>
                <a:effectLst/>
                <a:uLnTx/>
                <a:uFillTx/>
                <a:latin typeface="Arial"/>
                <a:ea typeface="+mn-ea"/>
                <a:cs typeface="+mn-cs"/>
              </a:rPr>
              <a:t>تبريمون</a:t>
            </a:r>
          </a:p>
        </p:txBody>
      </p:sp>
      <p:sp>
        <p:nvSpPr>
          <p:cNvPr id="24" name="Rectangle 23"/>
          <p:cNvSpPr/>
          <p:nvPr/>
        </p:nvSpPr>
        <p:spPr>
          <a:xfrm>
            <a:off x="5643570" y="1214422"/>
            <a:ext cx="285752" cy="108000"/>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910</a:t>
            </a:r>
          </a:p>
        </p:txBody>
      </p:sp>
      <p:sp>
        <p:nvSpPr>
          <p:cNvPr id="25" name="Rectangle 24"/>
          <p:cNvSpPr/>
          <p:nvPr/>
        </p:nvSpPr>
        <p:spPr>
          <a:xfrm>
            <a:off x="6143636" y="928670"/>
            <a:ext cx="571504" cy="142876"/>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400" b="0" i="0" u="none" strike="noStrike" kern="1200" cap="none" spc="0" normalizeH="0" baseline="0" noProof="0" dirty="0">
                <a:ln>
                  <a:noFill/>
                </a:ln>
                <a:solidFill>
                  <a:srgbClr val="000000"/>
                </a:solidFill>
                <a:effectLst/>
                <a:uLnTx/>
                <a:uFillTx/>
                <a:latin typeface="Arial"/>
                <a:ea typeface="+mn-ea"/>
                <a:cs typeface="+mn-cs"/>
              </a:rPr>
              <a:t>ملوك أشور</a:t>
            </a:r>
          </a:p>
        </p:txBody>
      </p:sp>
      <p:sp>
        <p:nvSpPr>
          <p:cNvPr id="26" name="Rectangle 25"/>
          <p:cNvSpPr/>
          <p:nvPr/>
        </p:nvSpPr>
        <p:spPr>
          <a:xfrm>
            <a:off x="6715140" y="1071546"/>
            <a:ext cx="28575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883</a:t>
            </a:r>
          </a:p>
        </p:txBody>
      </p:sp>
      <p:sp>
        <p:nvSpPr>
          <p:cNvPr id="28" name="Rectangle 27"/>
          <p:cNvSpPr/>
          <p:nvPr/>
        </p:nvSpPr>
        <p:spPr>
          <a:xfrm>
            <a:off x="5429256" y="1285860"/>
            <a:ext cx="285752" cy="108000"/>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400" b="0" i="0" u="none" strike="noStrike" kern="1200" cap="none" spc="0" normalizeH="0" baseline="0" noProof="0" dirty="0">
                <a:ln>
                  <a:noFill/>
                </a:ln>
                <a:solidFill>
                  <a:srgbClr val="000000"/>
                </a:solidFill>
                <a:effectLst/>
                <a:uLnTx/>
                <a:uFillTx/>
                <a:latin typeface="Arial"/>
                <a:ea typeface="+mn-ea"/>
                <a:cs typeface="+mn-cs"/>
              </a:rPr>
              <a:t>ناداب</a:t>
            </a:r>
          </a:p>
        </p:txBody>
      </p:sp>
      <p:sp>
        <p:nvSpPr>
          <p:cNvPr id="29" name="Rectangle 28"/>
          <p:cNvSpPr/>
          <p:nvPr/>
        </p:nvSpPr>
        <p:spPr>
          <a:xfrm>
            <a:off x="6429388" y="1214422"/>
            <a:ext cx="28575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890</a:t>
            </a:r>
          </a:p>
        </p:txBody>
      </p:sp>
      <p:sp>
        <p:nvSpPr>
          <p:cNvPr id="30" name="Rectangle 29"/>
          <p:cNvSpPr/>
          <p:nvPr/>
        </p:nvSpPr>
        <p:spPr>
          <a:xfrm>
            <a:off x="6429388" y="1285860"/>
            <a:ext cx="285752" cy="108000"/>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أيلة</a:t>
            </a:r>
          </a:p>
        </p:txBody>
      </p:sp>
      <p:sp>
        <p:nvSpPr>
          <p:cNvPr id="31" name="Rectangle 30"/>
          <p:cNvSpPr/>
          <p:nvPr/>
        </p:nvSpPr>
        <p:spPr>
          <a:xfrm>
            <a:off x="6715140" y="1285860"/>
            <a:ext cx="285752" cy="108000"/>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زمري</a:t>
            </a:r>
          </a:p>
        </p:txBody>
      </p:sp>
      <p:sp>
        <p:nvSpPr>
          <p:cNvPr id="32" name="Rectangle 31"/>
          <p:cNvSpPr/>
          <p:nvPr/>
        </p:nvSpPr>
        <p:spPr>
          <a:xfrm>
            <a:off x="7000892" y="1000108"/>
            <a:ext cx="500066" cy="108000"/>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آشور نصربال الثاني</a:t>
            </a:r>
          </a:p>
        </p:txBody>
      </p:sp>
      <p:sp>
        <p:nvSpPr>
          <p:cNvPr id="33" name="Rectangle 32"/>
          <p:cNvSpPr/>
          <p:nvPr/>
        </p:nvSpPr>
        <p:spPr>
          <a:xfrm>
            <a:off x="7643834" y="1071546"/>
            <a:ext cx="28575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859</a:t>
            </a:r>
          </a:p>
        </p:txBody>
      </p:sp>
      <p:sp>
        <p:nvSpPr>
          <p:cNvPr id="34" name="Rectangle 33"/>
          <p:cNvSpPr/>
          <p:nvPr/>
        </p:nvSpPr>
        <p:spPr>
          <a:xfrm>
            <a:off x="8143900" y="1000108"/>
            <a:ext cx="500066"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شلمنأصر الثالث</a:t>
            </a:r>
          </a:p>
        </p:txBody>
      </p:sp>
      <p:sp>
        <p:nvSpPr>
          <p:cNvPr id="35" name="Rectangle 34"/>
          <p:cNvSpPr/>
          <p:nvPr/>
        </p:nvSpPr>
        <p:spPr>
          <a:xfrm>
            <a:off x="8001024" y="1071546"/>
            <a:ext cx="64294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853 – معركة قرقر</a:t>
            </a:r>
          </a:p>
        </p:txBody>
      </p:sp>
      <p:sp>
        <p:nvSpPr>
          <p:cNvPr id="36" name="Rectangle 35"/>
          <p:cNvSpPr/>
          <p:nvPr/>
        </p:nvSpPr>
        <p:spPr>
          <a:xfrm>
            <a:off x="7358082" y="1142984"/>
            <a:ext cx="357190" cy="108000"/>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بنهدد الأول</a:t>
            </a:r>
          </a:p>
        </p:txBody>
      </p:sp>
      <p:sp>
        <p:nvSpPr>
          <p:cNvPr id="37" name="Rectangle 36"/>
          <p:cNvSpPr/>
          <p:nvPr/>
        </p:nvSpPr>
        <p:spPr>
          <a:xfrm>
            <a:off x="8429652" y="1285860"/>
            <a:ext cx="28575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841</a:t>
            </a:r>
          </a:p>
        </p:txBody>
      </p:sp>
      <p:sp>
        <p:nvSpPr>
          <p:cNvPr id="38" name="Rectangle 37"/>
          <p:cNvSpPr/>
          <p:nvPr/>
        </p:nvSpPr>
        <p:spPr>
          <a:xfrm>
            <a:off x="8643966" y="1142984"/>
            <a:ext cx="285752" cy="142876"/>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حزائيل</a:t>
            </a:r>
          </a:p>
        </p:txBody>
      </p:sp>
      <p:sp>
        <p:nvSpPr>
          <p:cNvPr id="39" name="Rectangle 38"/>
          <p:cNvSpPr/>
          <p:nvPr/>
        </p:nvSpPr>
        <p:spPr>
          <a:xfrm>
            <a:off x="3428992" y="1928802"/>
            <a:ext cx="642942" cy="142876"/>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966 – بدء الهيكل</a:t>
            </a:r>
          </a:p>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( 480 سنة بعد الخروج )</a:t>
            </a:r>
          </a:p>
        </p:txBody>
      </p:sp>
      <p:sp>
        <p:nvSpPr>
          <p:cNvPr id="40" name="Rectangle 39"/>
          <p:cNvSpPr/>
          <p:nvPr/>
        </p:nvSpPr>
        <p:spPr>
          <a:xfrm>
            <a:off x="4929190" y="1714488"/>
            <a:ext cx="857256" cy="142876"/>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931 – انقسام المملكة</a:t>
            </a:r>
          </a:p>
        </p:txBody>
      </p:sp>
      <p:sp>
        <p:nvSpPr>
          <p:cNvPr id="41" name="Rectangle 40"/>
          <p:cNvSpPr/>
          <p:nvPr/>
        </p:nvSpPr>
        <p:spPr>
          <a:xfrm>
            <a:off x="4929190" y="1428736"/>
            <a:ext cx="857256" cy="142876"/>
          </a:xfrm>
          <a:prstGeom prst="rect">
            <a:avLst/>
          </a:prstGeom>
          <a:solidFill>
            <a:srgbClr val="FF505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800" b="0" i="0" u="none" strike="noStrike" kern="1200" cap="none" spc="0" normalizeH="0" baseline="0" noProof="0" dirty="0">
                <a:ln>
                  <a:noFill/>
                </a:ln>
                <a:solidFill>
                  <a:srgbClr val="000000"/>
                </a:solidFill>
                <a:effectLst/>
                <a:uLnTx/>
                <a:uFillTx/>
                <a:latin typeface="Arial"/>
                <a:ea typeface="+mn-ea"/>
                <a:cs typeface="+mn-cs"/>
              </a:rPr>
              <a:t>يربعام الأول</a:t>
            </a:r>
          </a:p>
        </p:txBody>
      </p:sp>
      <p:sp>
        <p:nvSpPr>
          <p:cNvPr id="42" name="Rectangle 41"/>
          <p:cNvSpPr/>
          <p:nvPr/>
        </p:nvSpPr>
        <p:spPr>
          <a:xfrm>
            <a:off x="5643570" y="1571612"/>
            <a:ext cx="285752" cy="142876"/>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910 909</a:t>
            </a:r>
          </a:p>
        </p:txBody>
      </p:sp>
      <p:sp>
        <p:nvSpPr>
          <p:cNvPr id="43" name="Rectangle 42"/>
          <p:cNvSpPr/>
          <p:nvPr/>
        </p:nvSpPr>
        <p:spPr>
          <a:xfrm>
            <a:off x="5786446" y="1428736"/>
            <a:ext cx="928694" cy="142876"/>
          </a:xfrm>
          <a:prstGeom prst="rect">
            <a:avLst/>
          </a:prstGeom>
          <a:solidFill>
            <a:srgbClr val="FF505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800" b="0" i="0" u="none" strike="noStrike" kern="1200" cap="none" spc="0" normalizeH="0" baseline="0" noProof="0" dirty="0">
                <a:ln>
                  <a:noFill/>
                </a:ln>
                <a:solidFill>
                  <a:srgbClr val="000000"/>
                </a:solidFill>
                <a:effectLst/>
                <a:uLnTx/>
                <a:uFillTx/>
                <a:latin typeface="Arial"/>
                <a:ea typeface="+mn-ea"/>
                <a:cs typeface="+mn-cs"/>
              </a:rPr>
              <a:t>بعشا</a:t>
            </a:r>
          </a:p>
        </p:txBody>
      </p:sp>
      <p:sp>
        <p:nvSpPr>
          <p:cNvPr id="44" name="Rectangle 43"/>
          <p:cNvSpPr/>
          <p:nvPr/>
        </p:nvSpPr>
        <p:spPr>
          <a:xfrm>
            <a:off x="6572264" y="1571612"/>
            <a:ext cx="714380" cy="142876"/>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874           880     885     886</a:t>
            </a:r>
          </a:p>
        </p:txBody>
      </p:sp>
      <p:sp>
        <p:nvSpPr>
          <p:cNvPr id="45" name="Rectangle 44"/>
          <p:cNvSpPr/>
          <p:nvPr/>
        </p:nvSpPr>
        <p:spPr>
          <a:xfrm>
            <a:off x="6643702" y="1428736"/>
            <a:ext cx="285752" cy="142876"/>
          </a:xfrm>
          <a:prstGeom prst="rect">
            <a:avLst/>
          </a:prstGeom>
          <a:solidFill>
            <a:srgbClr val="FF505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400" b="0" i="0" u="none" strike="noStrike" kern="1200" cap="none" spc="0" normalizeH="0" baseline="0" noProof="0" dirty="0">
                <a:ln>
                  <a:noFill/>
                </a:ln>
                <a:solidFill>
                  <a:srgbClr val="000000"/>
                </a:solidFill>
                <a:effectLst/>
                <a:uLnTx/>
                <a:uFillTx/>
                <a:latin typeface="Arial"/>
                <a:ea typeface="+mn-ea"/>
                <a:cs typeface="+mn-cs"/>
              </a:rPr>
              <a:t>تبني</a:t>
            </a:r>
          </a:p>
        </p:txBody>
      </p:sp>
      <p:sp>
        <p:nvSpPr>
          <p:cNvPr id="46" name="Rectangle 45"/>
          <p:cNvSpPr/>
          <p:nvPr/>
        </p:nvSpPr>
        <p:spPr>
          <a:xfrm>
            <a:off x="6929454" y="1428736"/>
            <a:ext cx="285752" cy="142876"/>
          </a:xfrm>
          <a:prstGeom prst="rect">
            <a:avLst/>
          </a:prstGeom>
          <a:solidFill>
            <a:srgbClr val="FF505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عمري</a:t>
            </a:r>
          </a:p>
        </p:txBody>
      </p:sp>
      <p:sp>
        <p:nvSpPr>
          <p:cNvPr id="47" name="Rectangle 46"/>
          <p:cNvSpPr/>
          <p:nvPr/>
        </p:nvSpPr>
        <p:spPr>
          <a:xfrm>
            <a:off x="7215206" y="1428736"/>
            <a:ext cx="857256" cy="142876"/>
          </a:xfrm>
          <a:prstGeom prst="rect">
            <a:avLst/>
          </a:prstGeom>
          <a:solidFill>
            <a:srgbClr val="FF505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800" b="0" i="0" u="none" strike="noStrike" kern="1200" cap="none" spc="0" normalizeH="0" baseline="0" noProof="0" dirty="0">
                <a:ln>
                  <a:noFill/>
                </a:ln>
                <a:solidFill>
                  <a:srgbClr val="000000"/>
                </a:solidFill>
                <a:effectLst/>
                <a:uLnTx/>
                <a:uFillTx/>
                <a:latin typeface="Arial"/>
                <a:ea typeface="+mn-ea"/>
                <a:cs typeface="+mn-cs"/>
              </a:rPr>
              <a:t>آخاب</a:t>
            </a:r>
          </a:p>
        </p:txBody>
      </p:sp>
      <p:sp>
        <p:nvSpPr>
          <p:cNvPr id="48" name="Rectangle 47"/>
          <p:cNvSpPr/>
          <p:nvPr/>
        </p:nvSpPr>
        <p:spPr>
          <a:xfrm>
            <a:off x="7858148" y="1571612"/>
            <a:ext cx="357190"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852-853</a:t>
            </a:r>
          </a:p>
        </p:txBody>
      </p:sp>
      <p:sp>
        <p:nvSpPr>
          <p:cNvPr id="49" name="Rectangle 48"/>
          <p:cNvSpPr/>
          <p:nvPr/>
        </p:nvSpPr>
        <p:spPr>
          <a:xfrm>
            <a:off x="8358214" y="1571612"/>
            <a:ext cx="28575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841</a:t>
            </a:r>
          </a:p>
        </p:txBody>
      </p:sp>
      <p:sp>
        <p:nvSpPr>
          <p:cNvPr id="50" name="Rectangle 49"/>
          <p:cNvSpPr/>
          <p:nvPr/>
        </p:nvSpPr>
        <p:spPr>
          <a:xfrm>
            <a:off x="7643834" y="1714488"/>
            <a:ext cx="142876" cy="142876"/>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a:t>
            </a:r>
          </a:p>
        </p:txBody>
      </p:sp>
      <p:sp>
        <p:nvSpPr>
          <p:cNvPr id="51" name="Rectangle 50"/>
          <p:cNvSpPr/>
          <p:nvPr/>
        </p:nvSpPr>
        <p:spPr>
          <a:xfrm>
            <a:off x="7858148" y="1785926"/>
            <a:ext cx="285752" cy="71438"/>
          </a:xfrm>
          <a:prstGeom prst="rect">
            <a:avLst/>
          </a:prstGeom>
          <a:solidFill>
            <a:srgbClr val="FFE7D0"/>
          </a:solidFill>
          <a:ln>
            <a:solidFill>
              <a:srgbClr val="FFFFCC"/>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00" b="0" i="0" u="none" strike="noStrike" kern="1200" cap="none" spc="0" normalizeH="0" baseline="0" noProof="0" dirty="0">
                <a:ln>
                  <a:noFill/>
                </a:ln>
                <a:solidFill>
                  <a:srgbClr val="000000"/>
                </a:solidFill>
                <a:effectLst/>
                <a:uLnTx/>
                <a:uFillTx/>
                <a:latin typeface="Arial"/>
                <a:ea typeface="+mn-ea"/>
                <a:cs typeface="+mn-cs"/>
              </a:rPr>
              <a:t>إيليا</a:t>
            </a:r>
          </a:p>
        </p:txBody>
      </p:sp>
      <p:pic>
        <p:nvPicPr>
          <p:cNvPr id="52" name="Picture 4" descr="Whitcomb Chart"/>
          <p:cNvPicPr>
            <a:picLocks noChangeAspect="1" noChangeArrowheads="1"/>
          </p:cNvPicPr>
          <p:nvPr/>
        </p:nvPicPr>
        <p:blipFill>
          <a:blip r:embed="rId3" cstate="print"/>
          <a:srcRect/>
          <a:stretch>
            <a:fillRect/>
          </a:stretch>
        </p:blipFill>
        <p:spPr bwMode="auto">
          <a:xfrm>
            <a:off x="0" y="571481"/>
            <a:ext cx="9144000" cy="6496070"/>
          </a:xfrm>
          <a:prstGeom prst="rect">
            <a:avLst/>
          </a:prstGeom>
          <a:noFill/>
          <a:ln w="9525">
            <a:noFill/>
            <a:miter lim="800000"/>
            <a:headEnd/>
            <a:tailEnd/>
          </a:ln>
        </p:spPr>
      </p:pic>
      <p:sp>
        <p:nvSpPr>
          <p:cNvPr id="53" name="Rectangle 52"/>
          <p:cNvSpPr/>
          <p:nvPr/>
        </p:nvSpPr>
        <p:spPr>
          <a:xfrm>
            <a:off x="4500562" y="6643710"/>
            <a:ext cx="3771920" cy="21429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49263" rtl="1" eaLnBrk="1" fontAlgn="base" latinLnBrk="0" hangingPunct="1">
              <a:lnSpc>
                <a:spcPct val="100000"/>
              </a:lnSpc>
              <a:spcBef>
                <a:spcPct val="0"/>
              </a:spcBef>
              <a:spcAft>
                <a:spcPct val="0"/>
              </a:spcAft>
              <a:buClrTx/>
              <a:buSzTx/>
              <a:buFontTx/>
              <a:buNone/>
              <a:tabLst/>
              <a:defRPr/>
            </a:pPr>
            <a:endParaRPr kumimoji="0" lang="ar-JO"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1600" b="0" i="0" u="none" strike="noStrike" kern="1200" cap="none" spc="0" normalizeH="0" baseline="0" noProof="0" dirty="0">
                <a:ln>
                  <a:noFill/>
                </a:ln>
                <a:solidFill>
                  <a:srgbClr val="000000"/>
                </a:solidFill>
                <a:effectLst/>
                <a:uLnTx/>
                <a:uFillTx/>
                <a:latin typeface="Arial"/>
                <a:ea typeface="+mn-ea"/>
                <a:cs typeface="+mn-cs"/>
              </a:rPr>
              <a:t>مخطط ملوك و أنبياء العهد القديم</a:t>
            </a:r>
          </a:p>
          <a:p>
            <a:pPr marL="0" marR="0" lvl="0" indent="0" algn="ctr" defTabSz="449263" rtl="1" eaLnBrk="1" fontAlgn="base" latinLnBrk="0" hangingPunct="1">
              <a:lnSpc>
                <a:spcPct val="100000"/>
              </a:lnSpc>
              <a:spcBef>
                <a:spcPct val="0"/>
              </a:spcBef>
              <a:spcAft>
                <a:spcPct val="0"/>
              </a:spcAft>
              <a:buClrTx/>
              <a:buSzTx/>
              <a:buFontTx/>
              <a:buNone/>
              <a:tabLst/>
              <a:defRPr/>
            </a:pPr>
            <a:endParaRPr kumimoji="0" lang="ar-JO" sz="1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32840248"/>
      </p:ext>
    </p:extLst>
  </p:cSld>
  <p:clrMapOvr>
    <a:masterClrMapping/>
  </p:clrMapOvr>
  <p:transition spd="med">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Rot="1" noChangeArrowheads="1"/>
          </p:cNvSpPr>
          <p:nvPr>
            <p:ph type="ctrTitle"/>
          </p:nvPr>
        </p:nvSpPr>
        <p:spPr>
          <a:xfrm>
            <a:off x="2699792" y="2780928"/>
            <a:ext cx="5714228" cy="2421464"/>
          </a:xfrm>
          <a:effectLst/>
        </p:spPr>
        <p:txBody>
          <a:bodyPr vert="horz" lIns="91440" tIns="45720" rIns="91440" bIns="45720" rtlCol="0" anchor="b">
            <a:normAutofit fontScale="90000"/>
          </a:bodyPr>
          <a:lstStyle/>
          <a:p>
            <a:r>
              <a:rPr lang="ar-JO" altLang="zh-CN" sz="5400" b="1" dirty="0">
                <a:latin typeface="Arial" panose="020B0604020202020204" pitchFamily="34" charset="0"/>
                <a:ea typeface="宋体" charset="0"/>
                <a:cs typeface="Arial" panose="020B0604020202020204" pitchFamily="34" charset="0"/>
              </a:rPr>
              <a:t>رجاسات</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الممالك</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المنقسمة</a:t>
            </a:r>
            <a:endParaRPr lang="en-US" altLang="zh-CN" sz="5400" b="1" dirty="0">
              <a:latin typeface="Arial" panose="020B0604020202020204" pitchFamily="34" charset="0"/>
              <a:ea typeface="宋体" charset="0"/>
              <a:cs typeface="Arial" panose="020B0604020202020204" pitchFamily="34" charset="0"/>
            </a:endParaRPr>
          </a:p>
        </p:txBody>
      </p:sp>
    </p:spTree>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69" name="Picture 4" descr="057"/>
          <p:cNvPicPr>
            <a:picLocks noChangeAspect="1" noChangeArrowheads="1"/>
          </p:cNvPicPr>
          <p:nvPr/>
        </p:nvPicPr>
        <p:blipFill>
          <a:blip r:embed="rId3">
            <a:extLst>
              <a:ext uri="{28A0092B-C50C-407E-A947-70E740481C1C}">
                <a14:useLocalDpi xmlns:a14="http://schemas.microsoft.com/office/drawing/2010/main" val="0"/>
              </a:ext>
            </a:extLst>
          </a:blip>
          <a:srcRect l="2832" t="42435" r="3923" b="47110"/>
          <a:stretch>
            <a:fillRect/>
          </a:stretch>
        </p:blipFill>
        <p:spPr bwMode="auto">
          <a:xfrm>
            <a:off x="0" y="0"/>
            <a:ext cx="9172575" cy="90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0531" name="Rectangle 3"/>
          <p:cNvSpPr>
            <a:spLocks noGrp="1" noChangeArrowheads="1"/>
          </p:cNvSpPr>
          <p:nvPr>
            <p:ph type="body" idx="1"/>
          </p:nvPr>
        </p:nvSpPr>
        <p:spPr>
          <a:xfrm>
            <a:off x="107504" y="1124745"/>
            <a:ext cx="8590409" cy="4814094"/>
          </a:xfrm>
        </p:spPr>
        <p:txBody>
          <a:bodyPr/>
          <a:lstStyle/>
          <a:p>
            <a:pPr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بلغت خطايا إسرائيل ويهوذا ذروتها بشكل أسوأ من أيام القضاة.</a:t>
            </a:r>
          </a:p>
          <a:p>
            <a:pPr marL="0" indent="0" algn="r" rtl="1"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اختلطت عبادة البعل والآلهة الوثنية الأخرى بعبادة الله (عبادة الأصنام والإرتداد).</a:t>
            </a:r>
          </a:p>
          <a:p>
            <a:pPr marL="0" indent="0" algn="r" rtl="1"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تم بناء المعابد والمذابح وأماكن العبادة للبعل والآلهة الأخرى في كل مكان.</a:t>
            </a:r>
          </a:p>
          <a:p>
            <a:pPr marL="0" indent="0" algn="r" rtl="1"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انتشار الشر وذنوب القتل (الذبيحة البشرية) والفسق المصحوب بعبادة الأوثان.</a:t>
            </a:r>
            <a:endParaRPr lang="en-US" altLang="zh-CN" sz="2400" b="1" dirty="0">
              <a:latin typeface="Arial" panose="020B0604020202020204" pitchFamily="34" charset="0"/>
              <a:ea typeface="宋体" charset="0"/>
              <a:cs typeface="Arial" panose="020B0604020202020204" pitchFamily="34" charset="0"/>
            </a:endParaRPr>
          </a:p>
        </p:txBody>
      </p:sp>
      <p:pic>
        <p:nvPicPr>
          <p:cNvPr id="83971" name="Picture 5" descr="057"/>
          <p:cNvPicPr>
            <a:picLocks noChangeAspect="1" noChangeArrowheads="1"/>
          </p:cNvPicPr>
          <p:nvPr/>
        </p:nvPicPr>
        <p:blipFill>
          <a:blip r:embed="rId3">
            <a:extLst>
              <a:ext uri="{28A0092B-C50C-407E-A947-70E740481C1C}">
                <a14:useLocalDpi xmlns:a14="http://schemas.microsoft.com/office/drawing/2010/main" val="0"/>
              </a:ext>
            </a:extLst>
          </a:blip>
          <a:srcRect l="3125" t="65877" r="3125" b="24879"/>
          <a:stretch>
            <a:fillRect/>
          </a:stretch>
        </p:blipFill>
        <p:spPr bwMode="auto">
          <a:xfrm>
            <a:off x="0" y="6065838"/>
            <a:ext cx="91440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07504" y="908720"/>
            <a:ext cx="8661846" cy="5256213"/>
          </a:xfrm>
        </p:spPr>
        <p:txBody>
          <a:bodyPr/>
          <a:lstStyle/>
          <a:p>
            <a:pPr marL="173038" indent="-173038" algn="r" rtl="1" eaLnBrk="1" hangingPunct="1">
              <a:lnSpc>
                <a:spcPct val="90000"/>
              </a:lnSpc>
            </a:pPr>
            <a:r>
              <a:rPr lang="ar-JO" altLang="zh-CN" sz="2400" b="1" dirty="0">
                <a:latin typeface="Arial" charset="0"/>
                <a:ea typeface="宋体" charset="0"/>
                <a:cs typeface="宋体" charset="0"/>
              </a:rPr>
              <a:t>تم نسيان قوانين الله المكتوبة في الوصايا العشر وأسفار الناموس تمامًا (لم يُقرأ ؛ لم يُراع عيد الفصح).</a:t>
            </a:r>
          </a:p>
          <a:p>
            <a:pPr marL="0" indent="0" eaLnBrk="1" hangingPunct="1">
              <a:lnSpc>
                <a:spcPct val="90000"/>
              </a:lnSpc>
              <a:buNone/>
            </a:pPr>
            <a:endParaRPr lang="en-US" altLang="zh-CN" sz="2400" b="1" dirty="0">
              <a:latin typeface="Arial" charset="0"/>
              <a:ea typeface="宋体" charset="0"/>
              <a:cs typeface="宋体" charset="0"/>
            </a:endParaRPr>
          </a:p>
          <a:p>
            <a:pPr marL="173038" indent="-173038" algn="r" rtl="1" eaLnBrk="1" hangingPunct="1">
              <a:lnSpc>
                <a:spcPct val="90000"/>
              </a:lnSpc>
            </a:pPr>
            <a:r>
              <a:rPr lang="ar-JO" altLang="zh-CN" sz="2400" b="1" dirty="0">
                <a:latin typeface="Arial" charset="0"/>
                <a:ea typeface="宋体" charset="0"/>
                <a:cs typeface="宋体" charset="0"/>
              </a:rPr>
              <a:t>كان هيكل الله في حالة سيئة. قام بعض الملوك والأعداء بإخراج المواد من الهيكل.</a:t>
            </a:r>
          </a:p>
          <a:p>
            <a:pPr marL="0" indent="0" eaLnBrk="1" hangingPunct="1">
              <a:lnSpc>
                <a:spcPct val="90000"/>
              </a:lnSpc>
              <a:buNone/>
            </a:pPr>
            <a:endParaRPr lang="en-US" altLang="zh-CN" sz="2400" b="1" dirty="0">
              <a:latin typeface="Arial" charset="0"/>
              <a:ea typeface="宋体" charset="0"/>
              <a:cs typeface="宋体" charset="0"/>
            </a:endParaRPr>
          </a:p>
          <a:p>
            <a:pPr marL="173038" indent="-173038" algn="r" rtl="1" eaLnBrk="1" hangingPunct="1">
              <a:lnSpc>
                <a:spcPct val="90000"/>
              </a:lnSpc>
            </a:pPr>
            <a:r>
              <a:rPr lang="ar-JO" altLang="zh-CN" sz="2400" b="1" dirty="0">
                <a:latin typeface="Arial" charset="0"/>
                <a:ea typeface="宋体" charset="0"/>
                <a:cs typeface="宋体" charset="0"/>
              </a:rPr>
              <a:t>قاد الملوك الأشرار الناس إلى الخطيئة من خلال نماذجهم في عبادة الأصنام والفجور.</a:t>
            </a:r>
          </a:p>
          <a:p>
            <a:pPr marL="0" indent="0" eaLnBrk="1" hangingPunct="1">
              <a:lnSpc>
                <a:spcPct val="90000"/>
              </a:lnSpc>
              <a:buNone/>
            </a:pPr>
            <a:endParaRPr lang="en-US" altLang="zh-CN" sz="2400" b="1" dirty="0">
              <a:latin typeface="Arial" charset="0"/>
              <a:ea typeface="宋体" charset="0"/>
              <a:cs typeface="宋体" charset="0"/>
            </a:endParaRPr>
          </a:p>
          <a:p>
            <a:pPr marL="173038" indent="-173038" algn="r" rtl="1" eaLnBrk="1" hangingPunct="1">
              <a:lnSpc>
                <a:spcPct val="90000"/>
              </a:lnSpc>
            </a:pPr>
            <a:r>
              <a:rPr lang="ar-JO" altLang="zh-CN" sz="2400" b="1" dirty="0">
                <a:latin typeface="Arial" charset="0"/>
                <a:ea typeface="宋体" charset="0"/>
                <a:cs typeface="宋体" charset="0"/>
              </a:rPr>
              <a:t>حاول الملوك الصالحون القلائل إلغاء عبادة الآلهة الوثنية وإعادة تأسيس عبادة الله والخدمة في الهيكل. لكنهم لم ينجحوا في إعادة قلوب الناس إلى الله.</a:t>
            </a:r>
            <a:endParaRPr lang="en-US" altLang="zh-CN" sz="2400" b="1" dirty="0">
              <a:latin typeface="Arial" charset="0"/>
              <a:ea typeface="宋体" charset="0"/>
              <a:cs typeface="宋体" charset="0"/>
            </a:endParaRPr>
          </a:p>
        </p:txBody>
      </p:sp>
      <p:pic>
        <p:nvPicPr>
          <p:cNvPr id="86018" name="Picture 4" descr="057"/>
          <p:cNvPicPr>
            <a:picLocks noChangeAspect="1" noChangeArrowheads="1"/>
          </p:cNvPicPr>
          <p:nvPr/>
        </p:nvPicPr>
        <p:blipFill>
          <a:blip r:embed="rId3">
            <a:extLst>
              <a:ext uri="{28A0092B-C50C-407E-A947-70E740481C1C}">
                <a14:useLocalDpi xmlns:a14="http://schemas.microsoft.com/office/drawing/2010/main" val="0"/>
              </a:ext>
            </a:extLst>
          </a:blip>
          <a:srcRect l="2832" t="42435" r="3923" b="47110"/>
          <a:stretch>
            <a:fillRect/>
          </a:stretch>
        </p:blipFill>
        <p:spPr bwMode="auto">
          <a:xfrm>
            <a:off x="0" y="0"/>
            <a:ext cx="9172575" cy="90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019" name="Picture 5" descr="057"/>
          <p:cNvPicPr>
            <a:picLocks noChangeAspect="1" noChangeArrowheads="1"/>
          </p:cNvPicPr>
          <p:nvPr/>
        </p:nvPicPr>
        <p:blipFill>
          <a:blip r:embed="rId3">
            <a:extLst>
              <a:ext uri="{28A0092B-C50C-407E-A947-70E740481C1C}">
                <a14:useLocalDpi xmlns:a14="http://schemas.microsoft.com/office/drawing/2010/main" val="0"/>
              </a:ext>
            </a:extLst>
          </a:blip>
          <a:srcRect l="3125" t="65877" r="3125" b="24879"/>
          <a:stretch>
            <a:fillRect/>
          </a:stretch>
        </p:blipFill>
        <p:spPr bwMode="auto">
          <a:xfrm>
            <a:off x="0" y="6065838"/>
            <a:ext cx="91440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5" name="Picture 4" descr="ah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 y="846910"/>
            <a:ext cx="3672210" cy="522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3995738" y="2565400"/>
            <a:ext cx="3836987"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r>
              <a:rPr lang="ar-JO" altLang="zh-CN" sz="2800" dirty="0">
                <a:latin typeface="Trebuchet MS" charset="0"/>
              </a:rPr>
              <a:t>قدم كل من الملك آحاز والملك منسى أولادهم </a:t>
            </a:r>
          </a:p>
          <a:p>
            <a:pPr algn="ctr" eaLnBrk="1" hangingPunct="1"/>
            <a:r>
              <a:rPr lang="ar-JO" altLang="zh-CN" sz="2800" dirty="0">
                <a:latin typeface="Trebuchet MS" charset="0"/>
              </a:rPr>
              <a:t>في النار</a:t>
            </a:r>
            <a:endParaRPr lang="en-US" altLang="zh-CN" sz="2800" dirty="0">
              <a:latin typeface="Trebuchet MS" charset="0"/>
            </a:endParaRPr>
          </a:p>
        </p:txBody>
      </p:sp>
      <p:pic>
        <p:nvPicPr>
          <p:cNvPr id="88067" name="Picture 7" descr="057"/>
          <p:cNvPicPr>
            <a:picLocks noChangeAspect="1" noChangeArrowheads="1"/>
          </p:cNvPicPr>
          <p:nvPr/>
        </p:nvPicPr>
        <p:blipFill>
          <a:blip r:embed="rId4">
            <a:extLst>
              <a:ext uri="{28A0092B-C50C-407E-A947-70E740481C1C}">
                <a14:useLocalDpi xmlns:a14="http://schemas.microsoft.com/office/drawing/2010/main" val="0"/>
              </a:ext>
            </a:extLst>
          </a:blip>
          <a:srcRect l="2832" t="42435" r="3923" b="47110"/>
          <a:stretch>
            <a:fillRect/>
          </a:stretch>
        </p:blipFill>
        <p:spPr bwMode="auto">
          <a:xfrm>
            <a:off x="0" y="0"/>
            <a:ext cx="9172575" cy="90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68" name="Picture 8" descr="057"/>
          <p:cNvPicPr>
            <a:picLocks noChangeAspect="1" noChangeArrowheads="1"/>
          </p:cNvPicPr>
          <p:nvPr/>
        </p:nvPicPr>
        <p:blipFill>
          <a:blip r:embed="rId4">
            <a:extLst>
              <a:ext uri="{28A0092B-C50C-407E-A947-70E740481C1C}">
                <a14:useLocalDpi xmlns:a14="http://schemas.microsoft.com/office/drawing/2010/main" val="0"/>
              </a:ext>
            </a:extLst>
          </a:blip>
          <a:srcRect l="3125" t="65877" r="3125" b="24879"/>
          <a:stretch>
            <a:fillRect/>
          </a:stretch>
        </p:blipFill>
        <p:spPr bwMode="auto">
          <a:xfrm>
            <a:off x="0" y="6065838"/>
            <a:ext cx="91440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Rot="1" noChangeArrowheads="1"/>
          </p:cNvSpPr>
          <p:nvPr>
            <p:ph type="ctrTitle"/>
          </p:nvPr>
        </p:nvSpPr>
        <p:spPr/>
        <p:txBody>
          <a:bodyPr/>
          <a:lstStyle/>
          <a:p>
            <a:pPr eaLnBrk="1" hangingPunct="1">
              <a:defRPr/>
            </a:pPr>
            <a:r>
              <a:rPr lang="ar-JO" altLang="zh-CN" sz="5400" b="1" dirty="0">
                <a:solidFill>
                  <a:schemeClr val="tx1"/>
                </a:solidFill>
                <a:latin typeface="Arial" panose="020B0604020202020204" pitchFamily="34" charset="0"/>
                <a:ea typeface="宋体" charset="0"/>
                <a:cs typeface="Arial" panose="020B0604020202020204" pitchFamily="34" charset="0"/>
              </a:rPr>
              <a:t>هل بقي</a:t>
            </a:r>
            <a:br>
              <a:rPr lang="ar-JO" altLang="zh-CN" sz="5400" b="1" dirty="0">
                <a:solidFill>
                  <a:schemeClr val="tx1"/>
                </a:solidFill>
                <a:latin typeface="Arial" panose="020B0604020202020204" pitchFamily="34" charset="0"/>
                <a:ea typeface="宋体" charset="0"/>
                <a:cs typeface="Arial" panose="020B0604020202020204" pitchFamily="34" charset="0"/>
              </a:rPr>
            </a:br>
            <a:r>
              <a:rPr lang="ar-JO" altLang="zh-CN" sz="5400" b="1" dirty="0">
                <a:solidFill>
                  <a:schemeClr val="tx1"/>
                </a:solidFill>
                <a:latin typeface="Arial" panose="020B0604020202020204" pitchFamily="34" charset="0"/>
                <a:ea typeface="宋体" charset="0"/>
                <a:cs typeface="Arial" panose="020B0604020202020204" pitchFamily="34" charset="0"/>
              </a:rPr>
              <a:t>الله صامتاً ؟</a:t>
            </a:r>
            <a:endParaRPr lang="en-US" altLang="zh-CN" sz="5400" b="1" dirty="0">
              <a:solidFill>
                <a:schemeClr val="tx1"/>
              </a:solidFill>
              <a:latin typeface="Arial" panose="020B0604020202020204" pitchFamily="34" charset="0"/>
              <a:ea typeface="宋体" charset="0"/>
              <a:cs typeface="Arial" panose="020B0604020202020204" pitchFamily="34" charset="0"/>
            </a:endParaRPr>
          </a:p>
        </p:txBody>
      </p:sp>
    </p:spTree>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algn="ctr" eaLnBrk="1" hangingPunct="1"/>
            <a:r>
              <a:rPr lang="ar-JO" altLang="zh-CN" sz="3800" dirty="0">
                <a:latin typeface="Arial" charset="0"/>
                <a:ea typeface="宋体" charset="0"/>
                <a:cs typeface="宋体" charset="0"/>
              </a:rPr>
              <a:t>رسل الله في إعلان الغضب والرجاء</a:t>
            </a:r>
            <a:endParaRPr lang="en-US" altLang="zh-CN" sz="3800" dirty="0">
              <a:latin typeface="Arial" charset="0"/>
              <a:ea typeface="宋体" charset="0"/>
              <a:cs typeface="宋体" charset="0"/>
            </a:endParaRPr>
          </a:p>
        </p:txBody>
      </p:sp>
      <p:sp>
        <p:nvSpPr>
          <p:cNvPr id="152579" name="Rectangle 3"/>
          <p:cNvSpPr>
            <a:spLocks noGrp="1" noChangeArrowheads="1"/>
          </p:cNvSpPr>
          <p:nvPr>
            <p:ph type="body" idx="1"/>
          </p:nvPr>
        </p:nvSpPr>
        <p:spPr/>
        <p:txBody>
          <a:bodyPr/>
          <a:lstStyle/>
          <a:p>
            <a:pPr algn="r" rtl="1" eaLnBrk="1" hangingPunct="1"/>
            <a:r>
              <a:rPr lang="ar-JO" altLang="zh-CN" sz="3100" dirty="0">
                <a:latin typeface="Arial" charset="0"/>
                <a:ea typeface="宋体" charset="0"/>
                <a:cs typeface="宋体" charset="0"/>
              </a:rPr>
              <a:t>أرسل الله أنبيائه حتى :</a:t>
            </a:r>
            <a:endParaRPr lang="en-US" altLang="zh-CN" sz="3100" dirty="0">
              <a:latin typeface="Arial" charset="0"/>
              <a:ea typeface="宋体" charset="0"/>
              <a:cs typeface="宋体" charset="0"/>
            </a:endParaRPr>
          </a:p>
          <a:p>
            <a:pPr lvl="1" algn="r" rtl="1" eaLnBrk="1" hangingPunct="1"/>
            <a:r>
              <a:rPr lang="ar-JO" altLang="zh-CN" sz="3100" dirty="0">
                <a:latin typeface="Arial" charset="0"/>
                <a:ea typeface="宋体" charset="0"/>
                <a:cs typeface="宋体" charset="0"/>
              </a:rPr>
              <a:t>يحذروا من غضبه ودينونته عليهم (يشمل السبي)</a:t>
            </a:r>
            <a:endParaRPr lang="en-US" altLang="zh-CN" sz="3100" dirty="0">
              <a:latin typeface="Arial" charset="0"/>
              <a:ea typeface="宋体" charset="0"/>
              <a:cs typeface="宋体" charset="0"/>
            </a:endParaRPr>
          </a:p>
          <a:p>
            <a:pPr lvl="1" algn="r" rtl="1" eaLnBrk="1" hangingPunct="1"/>
            <a:r>
              <a:rPr lang="ar-JO" altLang="zh-CN" sz="3100" dirty="0">
                <a:latin typeface="Arial" charset="0"/>
                <a:ea typeface="宋体" charset="0"/>
                <a:cs typeface="宋体" charset="0"/>
              </a:rPr>
              <a:t>يدعوا إسرائيل/يهوذا ليعودوا عن خطاياهم فوراً</a:t>
            </a:r>
            <a:endParaRPr lang="en-US" altLang="zh-CN" sz="3100" dirty="0">
              <a:latin typeface="Arial" charset="0"/>
              <a:ea typeface="宋体" charset="0"/>
              <a:cs typeface="宋体" charset="0"/>
            </a:endParaRPr>
          </a:p>
          <a:p>
            <a:pPr lvl="1" algn="r" rtl="1" eaLnBrk="1" hangingPunct="1"/>
            <a:r>
              <a:rPr lang="ar-JO" altLang="zh-CN" sz="3100" dirty="0">
                <a:latin typeface="Arial" charset="0"/>
                <a:ea typeface="宋体" charset="0"/>
                <a:cs typeface="宋体" charset="0"/>
              </a:rPr>
              <a:t>يتكلموا عن راحة لبقية يهوذا الذين سيتم تحريرهم وإرجاعهم إلى الأرض</a:t>
            </a:r>
            <a:endParaRPr lang="en-US" altLang="zh-CN"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468313" y="0"/>
            <a:ext cx="8229600" cy="1143000"/>
          </a:xfrm>
        </p:spPr>
        <p:txBody>
          <a:bodyPr/>
          <a:lstStyle/>
          <a:p>
            <a:pPr algn="ctr" eaLnBrk="1" hangingPunct="1"/>
            <a:r>
              <a:rPr lang="ar-JO" altLang="zh-CN" dirty="0">
                <a:latin typeface="Arial" charset="0"/>
                <a:ea typeface="宋体" charset="0"/>
                <a:cs typeface="宋体" charset="0"/>
              </a:rPr>
              <a:t>الأنبياء</a:t>
            </a:r>
            <a:endParaRPr lang="en-US" altLang="zh-CN" dirty="0">
              <a:latin typeface="Arial" charset="0"/>
              <a:ea typeface="宋体" charset="0"/>
              <a:cs typeface="宋体" charset="0"/>
            </a:endParaRPr>
          </a:p>
        </p:txBody>
      </p:sp>
      <p:sp>
        <p:nvSpPr>
          <p:cNvPr id="44035" name="Rectangle 3"/>
          <p:cNvSpPr>
            <a:spLocks noGrp="1" noChangeArrowheads="1"/>
          </p:cNvSpPr>
          <p:nvPr>
            <p:ph type="body" sz="half" idx="1"/>
          </p:nvPr>
        </p:nvSpPr>
        <p:spPr>
          <a:xfrm>
            <a:off x="755650" y="1557338"/>
            <a:ext cx="3671888" cy="4525962"/>
          </a:xfrm>
        </p:spPr>
        <p:txBody>
          <a:bodyPr/>
          <a:lstStyle/>
          <a:p>
            <a:pPr algn="ctr" eaLnBrk="1" hangingPunct="1">
              <a:lnSpc>
                <a:spcPct val="80000"/>
              </a:lnSpc>
              <a:buFont typeface="Wingdings" charset="0"/>
              <a:buNone/>
            </a:pPr>
            <a:r>
              <a:rPr lang="ar-JO" altLang="zh-CN" sz="3600" b="1" u="sng" dirty="0">
                <a:latin typeface="Arial" charset="0"/>
                <a:ea typeface="宋体" charset="0"/>
                <a:cs typeface="宋体" charset="0"/>
              </a:rPr>
              <a:t>إسرائيل</a:t>
            </a:r>
            <a:endParaRPr lang="en-US" altLang="zh-CN" sz="3600" b="1" u="sng" dirty="0">
              <a:latin typeface="Arial" charset="0"/>
              <a:ea typeface="宋体" charset="0"/>
              <a:cs typeface="宋体" charset="0"/>
            </a:endParaRPr>
          </a:p>
          <a:p>
            <a:pPr eaLnBrk="1" hangingPunct="1">
              <a:lnSpc>
                <a:spcPct val="80000"/>
              </a:lnSpc>
            </a:pPr>
            <a:endParaRPr lang="en-US" altLang="zh-CN" sz="2000" dirty="0">
              <a:latin typeface="Arial" charset="0"/>
              <a:ea typeface="宋体" charset="0"/>
              <a:cs typeface="宋体" charset="0"/>
            </a:endParaRPr>
          </a:p>
          <a:p>
            <a:pPr algn="r" rtl="1" eaLnBrk="1" hangingPunct="1">
              <a:lnSpc>
                <a:spcPct val="80000"/>
              </a:lnSpc>
            </a:pPr>
            <a:r>
              <a:rPr lang="ar-JO" altLang="zh-CN" sz="2400" dirty="0">
                <a:latin typeface="Arial" charset="0"/>
                <a:ea typeface="宋体" charset="0"/>
                <a:cs typeface="宋体" charset="0"/>
              </a:rPr>
              <a:t>إيليا</a:t>
            </a:r>
          </a:p>
          <a:p>
            <a:pPr algn="r" rtl="1" eaLnBrk="1" hangingPunct="1">
              <a:lnSpc>
                <a:spcPct val="80000"/>
              </a:lnSpc>
            </a:pPr>
            <a:r>
              <a:rPr lang="ar-JO" altLang="zh-CN" sz="2400" dirty="0">
                <a:latin typeface="Arial" charset="0"/>
                <a:ea typeface="宋体" charset="0"/>
                <a:cs typeface="宋体" charset="0"/>
              </a:rPr>
              <a:t>أليشع</a:t>
            </a:r>
          </a:p>
          <a:p>
            <a:pPr algn="r" rtl="1" eaLnBrk="1" hangingPunct="1">
              <a:lnSpc>
                <a:spcPct val="80000"/>
              </a:lnSpc>
            </a:pPr>
            <a:r>
              <a:rPr lang="ar-JO" altLang="zh-CN" sz="2400" dirty="0">
                <a:latin typeface="Arial" charset="0"/>
                <a:ea typeface="宋体" charset="0"/>
                <a:cs typeface="宋体" charset="0"/>
              </a:rPr>
              <a:t>يونان</a:t>
            </a:r>
          </a:p>
          <a:p>
            <a:pPr algn="r" rtl="1" eaLnBrk="1" hangingPunct="1">
              <a:lnSpc>
                <a:spcPct val="80000"/>
              </a:lnSpc>
            </a:pPr>
            <a:r>
              <a:rPr lang="ar-JO" altLang="zh-CN" sz="2400" dirty="0">
                <a:latin typeface="Arial" charset="0"/>
                <a:ea typeface="宋体" charset="0"/>
                <a:cs typeface="宋体" charset="0"/>
              </a:rPr>
              <a:t>عاموس	</a:t>
            </a:r>
          </a:p>
          <a:p>
            <a:pPr algn="r" rtl="1" eaLnBrk="1" hangingPunct="1">
              <a:lnSpc>
                <a:spcPct val="80000"/>
              </a:lnSpc>
            </a:pPr>
            <a:r>
              <a:rPr lang="ar-JO" altLang="zh-CN" sz="2400" dirty="0">
                <a:latin typeface="Arial" charset="0"/>
                <a:ea typeface="宋体" charset="0"/>
                <a:cs typeface="宋体" charset="0"/>
              </a:rPr>
              <a:t>هوشع</a:t>
            </a:r>
            <a:endParaRPr lang="en-US" altLang="zh-CN" sz="2400" dirty="0">
              <a:latin typeface="Arial" charset="0"/>
              <a:ea typeface="宋体" charset="0"/>
              <a:cs typeface="宋体" charset="0"/>
            </a:endParaRPr>
          </a:p>
        </p:txBody>
      </p:sp>
      <p:sp>
        <p:nvSpPr>
          <p:cNvPr id="44036" name="Rectangle 4"/>
          <p:cNvSpPr>
            <a:spLocks noGrp="1" noChangeArrowheads="1"/>
          </p:cNvSpPr>
          <p:nvPr>
            <p:ph type="body" sz="half" idx="2"/>
          </p:nvPr>
        </p:nvSpPr>
        <p:spPr>
          <a:xfrm>
            <a:off x="4644008" y="1484313"/>
            <a:ext cx="3167905" cy="4525962"/>
          </a:xfrm>
        </p:spPr>
        <p:txBody>
          <a:bodyPr/>
          <a:lstStyle/>
          <a:p>
            <a:pPr algn="ctr" eaLnBrk="1" hangingPunct="1">
              <a:lnSpc>
                <a:spcPct val="80000"/>
              </a:lnSpc>
              <a:buFont typeface="Wingdings" charset="0"/>
              <a:buNone/>
            </a:pPr>
            <a:r>
              <a:rPr lang="ar-JO" altLang="zh-CN" sz="3600" b="1" u="sng" dirty="0">
                <a:latin typeface="Arial" charset="0"/>
                <a:ea typeface="宋体" charset="0"/>
                <a:cs typeface="宋体" charset="0"/>
              </a:rPr>
              <a:t>يهوذا</a:t>
            </a:r>
            <a:endParaRPr lang="en-US" altLang="zh-CN" sz="3600" b="1" u="sng" dirty="0">
              <a:latin typeface="Arial" charset="0"/>
              <a:ea typeface="宋体" charset="0"/>
              <a:cs typeface="宋体" charset="0"/>
            </a:endParaRPr>
          </a:p>
          <a:p>
            <a:pPr eaLnBrk="1" hangingPunct="1">
              <a:lnSpc>
                <a:spcPct val="80000"/>
              </a:lnSpc>
            </a:pPr>
            <a:endParaRPr lang="en-US" altLang="zh-CN" sz="2000" dirty="0">
              <a:latin typeface="Arial" charset="0"/>
              <a:ea typeface="宋体" charset="0"/>
              <a:cs typeface="宋体" charset="0"/>
            </a:endParaRPr>
          </a:p>
          <a:p>
            <a:pPr algn="r" rtl="1" eaLnBrk="1" hangingPunct="1">
              <a:lnSpc>
                <a:spcPct val="80000"/>
              </a:lnSpc>
            </a:pPr>
            <a:r>
              <a:rPr lang="ar-JO" altLang="zh-CN" sz="2400" dirty="0">
                <a:latin typeface="Arial" charset="0"/>
                <a:ea typeface="宋体" charset="0"/>
                <a:cs typeface="宋体" charset="0"/>
              </a:rPr>
              <a:t>يوئيل</a:t>
            </a:r>
            <a:endParaRPr lang="en-US" altLang="zh-CN" sz="2400" dirty="0">
              <a:latin typeface="Arial" charset="0"/>
              <a:ea typeface="宋体" charset="0"/>
              <a:cs typeface="宋体" charset="0"/>
            </a:endParaRPr>
          </a:p>
          <a:p>
            <a:pPr algn="r" rtl="1" eaLnBrk="1" hangingPunct="1">
              <a:lnSpc>
                <a:spcPct val="80000"/>
              </a:lnSpc>
            </a:pPr>
            <a:r>
              <a:rPr lang="ar-JO" altLang="zh-CN" sz="2400" dirty="0">
                <a:latin typeface="Arial" charset="0"/>
                <a:ea typeface="宋体" charset="0"/>
                <a:cs typeface="宋体" charset="0"/>
              </a:rPr>
              <a:t>أشعياء</a:t>
            </a:r>
            <a:endParaRPr lang="en-US" altLang="zh-CN" sz="2400" dirty="0">
              <a:latin typeface="Arial" charset="0"/>
              <a:ea typeface="宋体" charset="0"/>
              <a:cs typeface="宋体" charset="0"/>
            </a:endParaRPr>
          </a:p>
          <a:p>
            <a:pPr algn="r" rtl="1" eaLnBrk="1" hangingPunct="1">
              <a:lnSpc>
                <a:spcPct val="80000"/>
              </a:lnSpc>
            </a:pPr>
            <a:r>
              <a:rPr lang="ar-JO" altLang="zh-CN" sz="2400" dirty="0">
                <a:latin typeface="Arial" charset="0"/>
                <a:ea typeface="宋体" charset="0"/>
                <a:cs typeface="宋体" charset="0"/>
              </a:rPr>
              <a:t>ميخا</a:t>
            </a:r>
            <a:endParaRPr lang="en-US" altLang="zh-CN" sz="2400" dirty="0">
              <a:latin typeface="Arial" charset="0"/>
              <a:ea typeface="宋体" charset="0"/>
              <a:cs typeface="宋体" charset="0"/>
            </a:endParaRPr>
          </a:p>
          <a:p>
            <a:pPr algn="r" rtl="1" eaLnBrk="1" hangingPunct="1">
              <a:lnSpc>
                <a:spcPct val="80000"/>
              </a:lnSpc>
            </a:pPr>
            <a:r>
              <a:rPr lang="ar-JO" altLang="zh-CN" sz="2400" dirty="0">
                <a:latin typeface="Arial" charset="0"/>
                <a:ea typeface="宋体" charset="0"/>
                <a:cs typeface="宋体" charset="0"/>
              </a:rPr>
              <a:t>ناحوم</a:t>
            </a:r>
            <a:endParaRPr lang="en-US" altLang="zh-CN" sz="2400" dirty="0">
              <a:latin typeface="Arial" charset="0"/>
              <a:ea typeface="宋体" charset="0"/>
              <a:cs typeface="宋体" charset="0"/>
            </a:endParaRPr>
          </a:p>
          <a:p>
            <a:pPr algn="r" rtl="1" eaLnBrk="1" hangingPunct="1">
              <a:lnSpc>
                <a:spcPct val="80000"/>
              </a:lnSpc>
            </a:pPr>
            <a:r>
              <a:rPr lang="ar-JO" altLang="zh-CN" sz="2400" dirty="0">
                <a:latin typeface="Arial" charset="0"/>
                <a:ea typeface="宋体" charset="0"/>
                <a:cs typeface="宋体" charset="0"/>
              </a:rPr>
              <a:t>صفنيا</a:t>
            </a:r>
            <a:endParaRPr lang="en-US" altLang="zh-CN" sz="2400" dirty="0">
              <a:latin typeface="Arial" charset="0"/>
              <a:ea typeface="宋体" charset="0"/>
              <a:cs typeface="宋体" charset="0"/>
            </a:endParaRPr>
          </a:p>
          <a:p>
            <a:pPr algn="r" rtl="1" eaLnBrk="1" hangingPunct="1">
              <a:lnSpc>
                <a:spcPct val="80000"/>
              </a:lnSpc>
            </a:pPr>
            <a:r>
              <a:rPr lang="ar-JO" altLang="zh-CN" sz="2400" dirty="0">
                <a:latin typeface="Arial" charset="0"/>
                <a:ea typeface="宋体" charset="0"/>
                <a:cs typeface="宋体" charset="0"/>
              </a:rPr>
              <a:t>حبقوق</a:t>
            </a:r>
            <a:endParaRPr lang="en-US" altLang="zh-CN" sz="2400" dirty="0">
              <a:latin typeface="Arial" charset="0"/>
              <a:ea typeface="宋体" charset="0"/>
              <a:cs typeface="宋体" charset="0"/>
            </a:endParaRPr>
          </a:p>
          <a:p>
            <a:pPr algn="r" rtl="1" eaLnBrk="1" hangingPunct="1">
              <a:lnSpc>
                <a:spcPct val="80000"/>
              </a:lnSpc>
            </a:pPr>
            <a:r>
              <a:rPr lang="ar-JO" altLang="zh-CN" sz="2400" dirty="0">
                <a:latin typeface="Arial" charset="0"/>
                <a:ea typeface="宋体" charset="0"/>
                <a:cs typeface="宋体" charset="0"/>
              </a:rPr>
              <a:t>إرميا</a:t>
            </a:r>
            <a:endParaRPr lang="en-US" altLang="zh-CN" sz="2400" dirty="0">
              <a:latin typeface="Arial" charset="0"/>
              <a:ea typeface="宋体" charset="0"/>
              <a:cs typeface="宋体" charset="0"/>
            </a:endParaRPr>
          </a:p>
          <a:p>
            <a:pPr algn="r" rtl="1" eaLnBrk="1" hangingPunct="1">
              <a:lnSpc>
                <a:spcPct val="80000"/>
              </a:lnSpc>
            </a:pPr>
            <a:r>
              <a:rPr lang="ar-JO" altLang="zh-CN" sz="2400" dirty="0">
                <a:latin typeface="Arial" charset="0"/>
                <a:ea typeface="宋体" charset="0"/>
                <a:cs typeface="宋体" charset="0"/>
              </a:rPr>
              <a:t>عوبديا</a:t>
            </a:r>
            <a:endParaRPr lang="en-US" altLang="zh-CN" sz="2400" dirty="0">
              <a:latin typeface="Arial" charset="0"/>
              <a:ea typeface="宋体" charset="0"/>
              <a:cs typeface="宋体" charset="0"/>
            </a:endParaRPr>
          </a:p>
          <a:p>
            <a:pPr algn="r" rtl="1" eaLnBrk="1" hangingPunct="1">
              <a:lnSpc>
                <a:spcPct val="80000"/>
              </a:lnSpc>
            </a:pPr>
            <a:r>
              <a:rPr lang="ar-JO" altLang="zh-CN" sz="2400" dirty="0">
                <a:latin typeface="Arial" charset="0"/>
                <a:ea typeface="宋体" charset="0"/>
                <a:cs typeface="宋体" charset="0"/>
              </a:rPr>
              <a:t>حزقيال</a:t>
            </a:r>
            <a:endParaRPr lang="en-US" altLang="zh-CN" sz="2400" dirty="0">
              <a:latin typeface="Arial" charset="0"/>
              <a:ea typeface="宋体" charset="0"/>
              <a:cs typeface="宋体" charset="0"/>
            </a:endParaRPr>
          </a:p>
          <a:p>
            <a:pPr eaLnBrk="1" hangingPunct="1">
              <a:lnSpc>
                <a:spcPct val="80000"/>
              </a:lnSpc>
            </a:pPr>
            <a:endParaRPr lang="en-US" altLang="zh-CN" sz="2400"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403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3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3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3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3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03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036">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0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algn="ctr" eaLnBrk="1" hangingPunct="1"/>
            <a:r>
              <a:rPr lang="ar-JO" altLang="zh-CN" dirty="0">
                <a:latin typeface="Arial" charset="0"/>
                <a:ea typeface="宋体" charset="0"/>
                <a:cs typeface="宋体" charset="0"/>
              </a:rPr>
              <a:t>كيف انقسمت المملكة ؟</a:t>
            </a:r>
            <a:endParaRPr lang="en-US" altLang="zh-CN" dirty="0">
              <a:latin typeface="Arial" charset="0"/>
              <a:ea typeface="宋体" charset="0"/>
              <a:cs typeface="宋体" charset="0"/>
            </a:endParaRPr>
          </a:p>
        </p:txBody>
      </p:sp>
      <p:sp>
        <p:nvSpPr>
          <p:cNvPr id="7171" name="Rectangle 3"/>
          <p:cNvSpPr>
            <a:spLocks noGrp="1" noChangeArrowheads="1"/>
          </p:cNvSpPr>
          <p:nvPr>
            <p:ph type="body" idx="1"/>
          </p:nvPr>
        </p:nvSpPr>
        <p:spPr>
          <a:xfrm>
            <a:off x="539750" y="1600200"/>
            <a:ext cx="7993063" cy="4419600"/>
          </a:xfrm>
        </p:spPr>
        <p:txBody>
          <a:bodyPr/>
          <a:lstStyle/>
          <a:p>
            <a:pPr algn="r" rtl="1" eaLnBrk="1" hangingPunct="1"/>
            <a:r>
              <a:rPr lang="ar-JO" altLang="zh-CN" sz="2400" b="1" dirty="0">
                <a:latin typeface="Arial" panose="020B0604020202020204" pitchFamily="34" charset="0"/>
                <a:ea typeface="宋体" charset="0"/>
                <a:cs typeface="Arial" panose="020B0604020202020204" pitchFamily="34" charset="0"/>
              </a:rPr>
              <a:t>بدأ الملك سليمان بشكل جيد</a:t>
            </a:r>
            <a:endParaRPr lang="en-US" altLang="zh-CN" sz="2400" b="1" dirty="0">
              <a:latin typeface="Arial" panose="020B0604020202020204" pitchFamily="34" charset="0"/>
              <a:ea typeface="宋体" charset="0"/>
              <a:cs typeface="Arial" panose="020B0604020202020204" pitchFamily="34" charset="0"/>
            </a:endParaRPr>
          </a:p>
          <a:p>
            <a:pPr eaLnBrk="1" hangingPunct="1"/>
            <a:endParaRPr lang="en-US" altLang="zh-CN" sz="2400" b="1" dirty="0">
              <a:latin typeface="Arial" panose="020B0604020202020204" pitchFamily="34" charset="0"/>
              <a:ea typeface="宋体" charset="0"/>
              <a:cs typeface="Arial" panose="020B0604020202020204" pitchFamily="34" charset="0"/>
            </a:endParaRPr>
          </a:p>
          <a:p>
            <a:pPr algn="r" rtl="1" eaLnBrk="1" hangingPunct="1"/>
            <a:r>
              <a:rPr lang="ar-JO" altLang="zh-CN" sz="2400" b="1" dirty="0">
                <a:latin typeface="Arial" panose="020B0604020202020204" pitchFamily="34" charset="0"/>
                <a:ea typeface="宋体" charset="0"/>
                <a:cs typeface="Arial" panose="020B0604020202020204" pitchFamily="34" charset="0"/>
              </a:rPr>
              <a:t>لكنه أحب نساء أجنبيات كثيرات – مصريات، مؤابيات، عمونيات، أدوميات، صيدونيات و حثيات</a:t>
            </a:r>
            <a:endParaRPr lang="en-US" altLang="zh-CN" sz="2400" b="1" dirty="0">
              <a:latin typeface="Arial" panose="020B0604020202020204" pitchFamily="34" charset="0"/>
              <a:ea typeface="宋体" charset="0"/>
              <a:cs typeface="Arial" panose="020B0604020202020204" pitchFamily="34" charset="0"/>
            </a:endParaRPr>
          </a:p>
          <a:p>
            <a:pPr eaLnBrk="1" hangingPunct="1"/>
            <a:endParaRPr lang="en-US" altLang="zh-CN" sz="2400" b="1" dirty="0">
              <a:latin typeface="Arial" panose="020B0604020202020204" pitchFamily="34" charset="0"/>
              <a:ea typeface="宋体" charset="0"/>
              <a:cs typeface="Arial" panose="020B0604020202020204" pitchFamily="34" charset="0"/>
            </a:endParaRPr>
          </a:p>
          <a:p>
            <a:pPr algn="r" rtl="1" eaLnBrk="1" hangingPunct="1"/>
            <a:r>
              <a:rPr lang="ar-JO" altLang="zh-CN" sz="2400" b="1" dirty="0">
                <a:latin typeface="Arial" panose="020B0604020202020204" pitchFamily="34" charset="0"/>
                <a:ea typeface="宋体" charset="0"/>
                <a:cs typeface="Arial" panose="020B0604020202020204" pitchFamily="34" charset="0"/>
              </a:rPr>
              <a:t>حولت زوجاته الأميرات البالغ عددها 700 و 300 سرية قلبه بعيدًا إلى آلهتهن عندما كان كبيرًا في السن.</a:t>
            </a:r>
            <a:endParaRPr lang="en-US" altLang="zh-CN" sz="2400" b="1" dirty="0">
              <a:latin typeface="Arial" panose="020B0604020202020204" pitchFamily="34" charset="0"/>
              <a:ea typeface="宋体" charset="0"/>
              <a:cs typeface="Arial" panose="020B0604020202020204" pitchFamily="34" charset="0"/>
            </a:endParaRPr>
          </a:p>
        </p:txBody>
      </p:sp>
      <p:pic>
        <p:nvPicPr>
          <p:cNvPr id="7172" name="Picture 4" descr="solomon 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645024"/>
            <a:ext cx="3200400" cy="2743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5" descr="solomon 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5805488"/>
            <a:ext cx="504825"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7172"/>
                                        </p:tgtEl>
                                        <p:attrNameLst>
                                          <p:attrName>style.visibility</p:attrName>
                                        </p:attrNameLst>
                                      </p:cBhvr>
                                      <p:to>
                                        <p:strVal val="visible"/>
                                      </p:to>
                                    </p:set>
                                  </p:childTnLst>
                                </p:cTn>
                              </p:par>
                              <p:par>
                                <p:cTn id="11" presetID="54" presetClass="path" presetSubtype="0" accel="50000" decel="50000" fill="hold" nodeType="withEffect">
                                  <p:stCondLst>
                                    <p:cond delay="0"/>
                                  </p:stCondLst>
                                  <p:iterate type="lt">
                                    <p:tmPct val="0"/>
                                  </p:iterate>
                                  <p:childTnLst>
                                    <p:animMotion origin="layout" path="M 1.66667E-6 -0.00116 C 0.00798 -0.01135 0.03646 -0.0213 0.04618 -0.0213 C 0.10903 -0.0213 0.17361 0.13703 0.17361 0.29537 C 0.17361 0.21551 0.2059 0.13703 0.23646 0.13703 C 0.26875 0.13703 0.2993 0.21666 0.2993 0.29537 C 0.2993 0.25578 0.31545 0.21551 0.33142 0.21551 C 0.34757 0.21551 0.36371 0.25486 0.36371 0.29537 C 0.36371 0.275 0.37187 0.25578 0.37986 0.25578 C 0.38802 0.25578 0.39601 0.27615 0.39601 0.29537 C 0.39601 0.28518 0.40035 0.275 0.40417 0.275 C 0.40625 0.275 0.41215 0.28518 0.41215 0.29537 C 0.41215 0.29027 0.41423 0.28518 0.41649 0.28518 C 0.41649 0.28657 0.42066 0.29027 0.42066 0.29537 C 0.42066 0.29259 0.42066 0.29027 0.42274 0.29027 C 0.42274 0.29143 0.42482 0.29282 0.42482 0.29537 C 0.42482 0.29398 0.42482 0.29259 0.42482 0.29143 C 0.42691 0.29143 0.42691 0.29282 0.42691 0.29421 C 0.42899 0.29421 0.42899 0.29282 0.42899 0.29143 C 0.43125 0.29143 0.43125 0.29282 0.43125 0.29421 " pathEditMode="relative" rAng="0" ptsTypes="AAAAAAAAAAAAAAAAAAA">
                                      <p:cBhvr>
                                        <p:cTn id="12" dur="2000" fill="hold"/>
                                        <p:tgtEl>
                                          <p:spTgt spid="7172"/>
                                        </p:tgtEl>
                                        <p:attrNameLst>
                                          <p:attrName>ppt_x</p:attrName>
                                          <p:attrName>ppt_y</p:attrName>
                                        </p:attrNameLst>
                                      </p:cBhvr>
                                      <p:rCtr x="21563" y="13819"/>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childTnLst>
                                </p:cTn>
                              </p:par>
                              <p:par>
                                <p:cTn id="16" presetID="31" presetClass="exit" presetSubtype="0" fill="hold" nodeType="withEffect">
                                  <p:stCondLst>
                                    <p:cond delay="0"/>
                                  </p:stCondLst>
                                  <p:iterate type="lt">
                                    <p:tmPct val="5000"/>
                                  </p:iterate>
                                  <p:childTnLst>
                                    <p:anim calcmode="lin" valueType="num">
                                      <p:cBhvr>
                                        <p:cTn id="17" dur="1000"/>
                                        <p:tgtEl>
                                          <p:spTgt spid="7172"/>
                                        </p:tgtEl>
                                        <p:attrNameLst>
                                          <p:attrName>ppt_w</p:attrName>
                                        </p:attrNameLst>
                                      </p:cBhvr>
                                      <p:tavLst>
                                        <p:tav tm="0">
                                          <p:val>
                                            <p:strVal val="ppt_w"/>
                                          </p:val>
                                        </p:tav>
                                        <p:tav tm="100000">
                                          <p:val>
                                            <p:fltVal val="0"/>
                                          </p:val>
                                        </p:tav>
                                      </p:tavLst>
                                    </p:anim>
                                    <p:anim calcmode="lin" valueType="num">
                                      <p:cBhvr>
                                        <p:cTn id="18" dur="1000"/>
                                        <p:tgtEl>
                                          <p:spTgt spid="7172"/>
                                        </p:tgtEl>
                                        <p:attrNameLst>
                                          <p:attrName>ppt_h</p:attrName>
                                        </p:attrNameLst>
                                      </p:cBhvr>
                                      <p:tavLst>
                                        <p:tav tm="0">
                                          <p:val>
                                            <p:strVal val="ppt_h"/>
                                          </p:val>
                                        </p:tav>
                                        <p:tav tm="100000">
                                          <p:val>
                                            <p:fltVal val="0"/>
                                          </p:val>
                                        </p:tav>
                                      </p:tavLst>
                                    </p:anim>
                                    <p:anim calcmode="lin" valueType="num">
                                      <p:cBhvr>
                                        <p:cTn id="19" dur="1000"/>
                                        <p:tgtEl>
                                          <p:spTgt spid="7172"/>
                                        </p:tgtEl>
                                        <p:attrNameLst>
                                          <p:attrName>style.rotation</p:attrName>
                                        </p:attrNameLst>
                                      </p:cBhvr>
                                      <p:tavLst>
                                        <p:tav tm="0">
                                          <p:val>
                                            <p:fltVal val="0"/>
                                          </p:val>
                                        </p:tav>
                                        <p:tav tm="100000">
                                          <p:val>
                                            <p:fltVal val="90"/>
                                          </p:val>
                                        </p:tav>
                                      </p:tavLst>
                                    </p:anim>
                                    <p:animEffect transition="out" filter="fade">
                                      <p:cBhvr>
                                        <p:cTn id="20" dur="1000"/>
                                        <p:tgtEl>
                                          <p:spTgt spid="7172"/>
                                        </p:tgtEl>
                                      </p:cBhvr>
                                    </p:animEffect>
                                    <p:set>
                                      <p:cBhvr>
                                        <p:cTn id="21" dur="1" fill="hold">
                                          <p:stCondLst>
                                            <p:cond delay="999"/>
                                          </p:stCondLst>
                                        </p:cTn>
                                        <p:tgtEl>
                                          <p:spTgt spid="7172"/>
                                        </p:tgtEl>
                                        <p:attrNameLst>
                                          <p:attrName>style.visibility</p:attrName>
                                        </p:attrNameLst>
                                      </p:cBhvr>
                                      <p:to>
                                        <p:strVal val="hidden"/>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5"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6"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7"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8"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9"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200"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201" name="Text Box 10"/>
          <p:cNvSpPr txBox="1">
            <a:spLocks noChangeArrowheads="1"/>
          </p:cNvSpPr>
          <p:nvPr/>
        </p:nvSpPr>
        <p:spPr bwMode="auto">
          <a:xfrm>
            <a:off x="8382000" y="76200"/>
            <a:ext cx="703263" cy="461963"/>
          </a:xfrm>
          <a:prstGeom prst="rect">
            <a:avLst/>
          </a:prstGeom>
          <a:noFill/>
          <a:ln w="12700" cap="sq">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342</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3" name="Rectangle 11"/>
          <p:cNvSpPr>
            <a:spLocks noChangeArrowheads="1"/>
          </p:cNvSpPr>
          <p:nvPr/>
        </p:nvSpPr>
        <p:spPr bwMode="auto">
          <a:xfrm>
            <a:off x="4038600" y="16002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931</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4" name="Rectangle 12"/>
          <p:cNvSpPr>
            <a:spLocks noChangeArrowheads="1"/>
          </p:cNvSpPr>
          <p:nvPr/>
        </p:nvSpPr>
        <p:spPr bwMode="auto">
          <a:xfrm>
            <a:off x="3581400" y="30480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722</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5" name="Rectangle 13"/>
          <p:cNvSpPr>
            <a:spLocks noChangeArrowheads="1"/>
          </p:cNvSpPr>
          <p:nvPr/>
        </p:nvSpPr>
        <p:spPr bwMode="auto">
          <a:xfrm>
            <a:off x="1524000" y="62484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586</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6" name="Rectangle 14"/>
          <p:cNvSpPr>
            <a:spLocks noChangeArrowheads="1"/>
          </p:cNvSpPr>
          <p:nvPr/>
        </p:nvSpPr>
        <p:spPr bwMode="auto">
          <a:xfrm>
            <a:off x="7467600" y="16764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عوبديا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7" name="Rectangle 15"/>
          <p:cNvSpPr>
            <a:spLocks noChangeArrowheads="1"/>
          </p:cNvSpPr>
          <p:nvPr/>
        </p:nvSpPr>
        <p:spPr bwMode="auto">
          <a:xfrm>
            <a:off x="-76200" y="34290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يونان</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8" name="Rectangle 16"/>
          <p:cNvSpPr>
            <a:spLocks noChangeArrowheads="1"/>
          </p:cNvSpPr>
          <p:nvPr/>
        </p:nvSpPr>
        <p:spPr bwMode="auto">
          <a:xfrm>
            <a:off x="1143000" y="34290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عاموس</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9" name="Rectangle 17"/>
          <p:cNvSpPr>
            <a:spLocks noChangeArrowheads="1"/>
          </p:cNvSpPr>
          <p:nvPr/>
        </p:nvSpPr>
        <p:spPr bwMode="auto">
          <a:xfrm>
            <a:off x="2438400" y="34290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هوشع</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0" name="Rectangle 18"/>
          <p:cNvSpPr>
            <a:spLocks noChangeArrowheads="1"/>
          </p:cNvSpPr>
          <p:nvPr/>
        </p:nvSpPr>
        <p:spPr bwMode="auto">
          <a:xfrm>
            <a:off x="2743200" y="37719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أشعياء</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1" name="Rectangle 19"/>
          <p:cNvSpPr>
            <a:spLocks noChangeArrowheads="1"/>
          </p:cNvSpPr>
          <p:nvPr/>
        </p:nvSpPr>
        <p:spPr bwMode="auto">
          <a:xfrm>
            <a:off x="2971800" y="41148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ميخا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2" name="Rectangle 20"/>
          <p:cNvSpPr>
            <a:spLocks noChangeArrowheads="1"/>
          </p:cNvSpPr>
          <p:nvPr/>
        </p:nvSpPr>
        <p:spPr bwMode="auto">
          <a:xfrm>
            <a:off x="5334000" y="40386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ناحوم</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3" name="Rectangle 21"/>
          <p:cNvSpPr>
            <a:spLocks noChangeArrowheads="1"/>
          </p:cNvSpPr>
          <p:nvPr/>
        </p:nvSpPr>
        <p:spPr bwMode="auto">
          <a:xfrm>
            <a:off x="6781800" y="4038600"/>
            <a:ext cx="20574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صفنيا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4" name="Rectangle 22"/>
          <p:cNvSpPr>
            <a:spLocks noChangeArrowheads="1"/>
          </p:cNvSpPr>
          <p:nvPr/>
        </p:nvSpPr>
        <p:spPr bwMode="auto">
          <a:xfrm>
            <a:off x="-76200" y="5867400"/>
            <a:ext cx="20574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حبقوق</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5" name="Rectangle 23"/>
          <p:cNvSpPr>
            <a:spLocks noChangeArrowheads="1"/>
          </p:cNvSpPr>
          <p:nvPr/>
        </p:nvSpPr>
        <p:spPr bwMode="auto">
          <a:xfrm>
            <a:off x="-76200" y="54864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يوئيل </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7" name="Rectangle 25"/>
          <p:cNvSpPr>
            <a:spLocks noChangeArrowheads="1"/>
          </p:cNvSpPr>
          <p:nvPr/>
        </p:nvSpPr>
        <p:spPr bwMode="auto">
          <a:xfrm>
            <a:off x="533400" y="4800600"/>
            <a:ext cx="2057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إرميا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8" name="Rectangle 26"/>
          <p:cNvSpPr>
            <a:spLocks noChangeArrowheads="1"/>
          </p:cNvSpPr>
          <p:nvPr/>
        </p:nvSpPr>
        <p:spPr bwMode="auto">
          <a:xfrm>
            <a:off x="1066800" y="5105400"/>
            <a:ext cx="25908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مراثي</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9" name="Rectangle 27"/>
          <p:cNvSpPr>
            <a:spLocks noChangeArrowheads="1"/>
          </p:cNvSpPr>
          <p:nvPr/>
        </p:nvSpPr>
        <p:spPr bwMode="auto">
          <a:xfrm>
            <a:off x="1447800" y="5486400"/>
            <a:ext cx="15240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دانيال</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0" name="Rectangle 28"/>
          <p:cNvSpPr>
            <a:spLocks noChangeArrowheads="1"/>
          </p:cNvSpPr>
          <p:nvPr/>
        </p:nvSpPr>
        <p:spPr bwMode="auto">
          <a:xfrm>
            <a:off x="1828800" y="5867400"/>
            <a:ext cx="15240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حزقيال</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1" name="Rectangle 29"/>
          <p:cNvSpPr>
            <a:spLocks noChangeArrowheads="1"/>
          </p:cNvSpPr>
          <p:nvPr/>
        </p:nvSpPr>
        <p:spPr bwMode="auto">
          <a:xfrm>
            <a:off x="3657600" y="55245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حجي</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2" name="Rectangle 30"/>
          <p:cNvSpPr>
            <a:spLocks noChangeArrowheads="1"/>
          </p:cNvSpPr>
          <p:nvPr/>
        </p:nvSpPr>
        <p:spPr bwMode="auto">
          <a:xfrm>
            <a:off x="3657600" y="5867400"/>
            <a:ext cx="1905000" cy="4572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زكريا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3" name="Rectangle 31"/>
          <p:cNvSpPr>
            <a:spLocks noChangeArrowheads="1"/>
          </p:cNvSpPr>
          <p:nvPr/>
        </p:nvSpPr>
        <p:spPr bwMode="auto">
          <a:xfrm>
            <a:off x="6248400" y="58674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ملاخي</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264222"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pitchFamily="34" charset="0"/>
                <a:cs typeface="Arial" pitchFamily="34" charset="0"/>
              </a:rPr>
              <a:t>Placing the Prophets</a:t>
            </a:r>
            <a:endParaRPr kumimoji="1" lang="en-US" sz="4000">
              <a:latin typeface="Arial" pitchFamily="34" charset="0"/>
              <a:cs typeface="Arial" pitchFamily="34" charset="0"/>
            </a:endParaRPr>
          </a:p>
        </p:txBody>
      </p:sp>
      <p:sp>
        <p:nvSpPr>
          <p:cNvPr id="264223" name="Rectangle 33"/>
          <p:cNvSpPr>
            <a:spLocks noChangeArrowheads="1"/>
          </p:cNvSpPr>
          <p:nvPr/>
        </p:nvSpPr>
        <p:spPr bwMode="auto">
          <a:xfrm>
            <a:off x="0" y="762000"/>
            <a:ext cx="2143125" cy="6096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ar-JO" sz="28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rPr>
              <a:t>التواريخ الرئيسية</a:t>
            </a:r>
            <a:endParaRPr kumimoji="1" lang="en-US" sz="28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224"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200" b="0"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Arial"/>
                <a:ea typeface="MS PGothic" pitchFamily="34" charset="-128"/>
                <a:cs typeface="Arial"/>
              </a:rPr>
              <a:t>ترتيب الأنبياء</a:t>
            </a:r>
          </a:p>
        </p:txBody>
      </p:sp>
    </p:spTree>
    <p:extLst>
      <p:ext uri="{BB962C8B-B14F-4D97-AF65-F5344CB8AC3E}">
        <p14:creationId xmlns:p14="http://schemas.microsoft.com/office/powerpoint/2010/main" val="2815221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0-#ppt_w/2"/>
                                          </p:val>
                                        </p:tav>
                                        <p:tav tm="100000">
                                          <p:val>
                                            <p:strVal val="#ppt_x"/>
                                          </p:val>
                                        </p:tav>
                                      </p:tavLst>
                                    </p:anim>
                                    <p:anim calcmode="lin" valueType="num">
                                      <p:cBhvr additive="base">
                                        <p:cTn id="62"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3"/>
                                        </p:tgtEl>
                                        <p:attrNameLst>
                                          <p:attrName>style.visibility</p:attrName>
                                        </p:attrNameLst>
                                      </p:cBhvr>
                                      <p:to>
                                        <p:strVal val="visible"/>
                                      </p:to>
                                    </p:set>
                                    <p:anim calcmode="lin" valueType="num">
                                      <p:cBhvr additive="base">
                                        <p:cTn id="67" dur="500" fill="hold"/>
                                        <p:tgtEl>
                                          <p:spTgt spid="8213"/>
                                        </p:tgtEl>
                                        <p:attrNameLst>
                                          <p:attrName>ppt_x</p:attrName>
                                        </p:attrNameLst>
                                      </p:cBhvr>
                                      <p:tavLst>
                                        <p:tav tm="0">
                                          <p:val>
                                            <p:strVal val="0-#ppt_w/2"/>
                                          </p:val>
                                        </p:tav>
                                        <p:tav tm="100000">
                                          <p:val>
                                            <p:strVal val="#ppt_x"/>
                                          </p:val>
                                        </p:tav>
                                      </p:tavLst>
                                    </p:anim>
                                    <p:anim calcmode="lin" valueType="num">
                                      <p:cBhvr additive="base">
                                        <p:cTn id="68"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5"/>
                                        </p:tgtEl>
                                        <p:attrNameLst>
                                          <p:attrName>style.visibility</p:attrName>
                                        </p:attrNameLst>
                                      </p:cBhvr>
                                      <p:to>
                                        <p:strVal val="visible"/>
                                      </p:to>
                                    </p:set>
                                    <p:anim calcmode="lin" valueType="num">
                                      <p:cBhvr additive="base">
                                        <p:cTn id="73" dur="500" fill="hold"/>
                                        <p:tgtEl>
                                          <p:spTgt spid="8215"/>
                                        </p:tgtEl>
                                        <p:attrNameLst>
                                          <p:attrName>ppt_x</p:attrName>
                                        </p:attrNameLst>
                                      </p:cBhvr>
                                      <p:tavLst>
                                        <p:tav tm="0">
                                          <p:val>
                                            <p:strVal val="0-#ppt_w/2"/>
                                          </p:val>
                                        </p:tav>
                                        <p:tav tm="100000">
                                          <p:val>
                                            <p:strVal val="#ppt_x"/>
                                          </p:val>
                                        </p:tav>
                                      </p:tavLst>
                                    </p:anim>
                                    <p:anim calcmode="lin" valueType="num">
                                      <p:cBhvr additive="base">
                                        <p:cTn id="7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14"/>
                                        </p:tgtEl>
                                        <p:attrNameLst>
                                          <p:attrName>style.visibility</p:attrName>
                                        </p:attrNameLst>
                                      </p:cBhvr>
                                      <p:to>
                                        <p:strVal val="visible"/>
                                      </p:to>
                                    </p:set>
                                    <p:anim calcmode="lin" valueType="num">
                                      <p:cBhvr additive="base">
                                        <p:cTn id="79" dur="500" fill="hold"/>
                                        <p:tgtEl>
                                          <p:spTgt spid="8214"/>
                                        </p:tgtEl>
                                        <p:attrNameLst>
                                          <p:attrName>ppt_x</p:attrName>
                                        </p:attrNameLst>
                                      </p:cBhvr>
                                      <p:tavLst>
                                        <p:tav tm="0">
                                          <p:val>
                                            <p:strVal val="0-#ppt_w/2"/>
                                          </p:val>
                                        </p:tav>
                                        <p:tav tm="100000">
                                          <p:val>
                                            <p:strVal val="#ppt_x"/>
                                          </p:val>
                                        </p:tav>
                                      </p:tavLst>
                                    </p:anim>
                                    <p:anim calcmode="lin" valueType="num">
                                      <p:cBhvr additive="base">
                                        <p:cTn id="80"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217"/>
                                        </p:tgtEl>
                                        <p:attrNameLst>
                                          <p:attrName>style.visibility</p:attrName>
                                        </p:attrNameLst>
                                      </p:cBhvr>
                                      <p:to>
                                        <p:strVal val="visible"/>
                                      </p:to>
                                    </p:set>
                                    <p:anim calcmode="lin" valueType="num">
                                      <p:cBhvr additive="base">
                                        <p:cTn id="85" dur="500" fill="hold"/>
                                        <p:tgtEl>
                                          <p:spTgt spid="8217"/>
                                        </p:tgtEl>
                                        <p:attrNameLst>
                                          <p:attrName>ppt_x</p:attrName>
                                        </p:attrNameLst>
                                      </p:cBhvr>
                                      <p:tavLst>
                                        <p:tav tm="0">
                                          <p:val>
                                            <p:strVal val="0-#ppt_w/2"/>
                                          </p:val>
                                        </p:tav>
                                        <p:tav tm="100000">
                                          <p:val>
                                            <p:strVal val="#ppt_x"/>
                                          </p:val>
                                        </p:tav>
                                      </p:tavLst>
                                    </p:anim>
                                    <p:anim calcmode="lin" valueType="num">
                                      <p:cBhvr additive="base">
                                        <p:cTn id="86" dur="5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218"/>
                                        </p:tgtEl>
                                        <p:attrNameLst>
                                          <p:attrName>style.visibility</p:attrName>
                                        </p:attrNameLst>
                                      </p:cBhvr>
                                      <p:to>
                                        <p:strVal val="visible"/>
                                      </p:to>
                                    </p:set>
                                    <p:anim calcmode="lin" valueType="num">
                                      <p:cBhvr additive="base">
                                        <p:cTn id="91" dur="500" fill="hold"/>
                                        <p:tgtEl>
                                          <p:spTgt spid="8218"/>
                                        </p:tgtEl>
                                        <p:attrNameLst>
                                          <p:attrName>ppt_x</p:attrName>
                                        </p:attrNameLst>
                                      </p:cBhvr>
                                      <p:tavLst>
                                        <p:tav tm="0">
                                          <p:val>
                                            <p:strVal val="0-#ppt_w/2"/>
                                          </p:val>
                                        </p:tav>
                                        <p:tav tm="100000">
                                          <p:val>
                                            <p:strVal val="#ppt_x"/>
                                          </p:val>
                                        </p:tav>
                                      </p:tavLst>
                                    </p:anim>
                                    <p:anim calcmode="lin" valueType="num">
                                      <p:cBhvr additive="base">
                                        <p:cTn id="9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219"/>
                                        </p:tgtEl>
                                        <p:attrNameLst>
                                          <p:attrName>style.visibility</p:attrName>
                                        </p:attrNameLst>
                                      </p:cBhvr>
                                      <p:to>
                                        <p:strVal val="visible"/>
                                      </p:to>
                                    </p:set>
                                    <p:anim calcmode="lin" valueType="num">
                                      <p:cBhvr additive="base">
                                        <p:cTn id="97" dur="500" fill="hold"/>
                                        <p:tgtEl>
                                          <p:spTgt spid="8219"/>
                                        </p:tgtEl>
                                        <p:attrNameLst>
                                          <p:attrName>ppt_x</p:attrName>
                                        </p:attrNameLst>
                                      </p:cBhvr>
                                      <p:tavLst>
                                        <p:tav tm="0">
                                          <p:val>
                                            <p:strVal val="0-#ppt_w/2"/>
                                          </p:val>
                                        </p:tav>
                                        <p:tav tm="100000">
                                          <p:val>
                                            <p:strVal val="#ppt_x"/>
                                          </p:val>
                                        </p:tav>
                                      </p:tavLst>
                                    </p:anim>
                                    <p:anim calcmode="lin" valueType="num">
                                      <p:cBhvr additive="base">
                                        <p:cTn id="9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220"/>
                                        </p:tgtEl>
                                        <p:attrNameLst>
                                          <p:attrName>style.visibility</p:attrName>
                                        </p:attrNameLst>
                                      </p:cBhvr>
                                      <p:to>
                                        <p:strVal val="visible"/>
                                      </p:to>
                                    </p:set>
                                    <p:anim calcmode="lin" valueType="num">
                                      <p:cBhvr additive="base">
                                        <p:cTn id="103" dur="500" fill="hold"/>
                                        <p:tgtEl>
                                          <p:spTgt spid="8220"/>
                                        </p:tgtEl>
                                        <p:attrNameLst>
                                          <p:attrName>ppt_x</p:attrName>
                                        </p:attrNameLst>
                                      </p:cBhvr>
                                      <p:tavLst>
                                        <p:tav tm="0">
                                          <p:val>
                                            <p:strVal val="0-#ppt_w/2"/>
                                          </p:val>
                                        </p:tav>
                                        <p:tav tm="100000">
                                          <p:val>
                                            <p:strVal val="#ppt_x"/>
                                          </p:val>
                                        </p:tav>
                                      </p:tavLst>
                                    </p:anim>
                                    <p:anim calcmode="lin" valueType="num">
                                      <p:cBhvr additive="base">
                                        <p:cTn id="104" dur="500" fill="hold"/>
                                        <p:tgtEl>
                                          <p:spTgt spid="822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221"/>
                                        </p:tgtEl>
                                        <p:attrNameLst>
                                          <p:attrName>style.visibility</p:attrName>
                                        </p:attrNameLst>
                                      </p:cBhvr>
                                      <p:to>
                                        <p:strVal val="visible"/>
                                      </p:to>
                                    </p:set>
                                    <p:anim calcmode="lin" valueType="num">
                                      <p:cBhvr additive="base">
                                        <p:cTn id="109" dur="500" fill="hold"/>
                                        <p:tgtEl>
                                          <p:spTgt spid="8221"/>
                                        </p:tgtEl>
                                        <p:attrNameLst>
                                          <p:attrName>ppt_x</p:attrName>
                                        </p:attrNameLst>
                                      </p:cBhvr>
                                      <p:tavLst>
                                        <p:tav tm="0">
                                          <p:val>
                                            <p:strVal val="0-#ppt_w/2"/>
                                          </p:val>
                                        </p:tav>
                                        <p:tav tm="100000">
                                          <p:val>
                                            <p:strVal val="#ppt_x"/>
                                          </p:val>
                                        </p:tav>
                                      </p:tavLst>
                                    </p:anim>
                                    <p:anim calcmode="lin" valueType="num">
                                      <p:cBhvr additive="base">
                                        <p:cTn id="110"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8222"/>
                                        </p:tgtEl>
                                        <p:attrNameLst>
                                          <p:attrName>style.visibility</p:attrName>
                                        </p:attrNameLst>
                                      </p:cBhvr>
                                      <p:to>
                                        <p:strVal val="visible"/>
                                      </p:to>
                                    </p:set>
                                    <p:anim calcmode="lin" valueType="num">
                                      <p:cBhvr additive="base">
                                        <p:cTn id="115" dur="500" fill="hold"/>
                                        <p:tgtEl>
                                          <p:spTgt spid="8222"/>
                                        </p:tgtEl>
                                        <p:attrNameLst>
                                          <p:attrName>ppt_x</p:attrName>
                                        </p:attrNameLst>
                                      </p:cBhvr>
                                      <p:tavLst>
                                        <p:tav tm="0">
                                          <p:val>
                                            <p:strVal val="0-#ppt_w/2"/>
                                          </p:val>
                                        </p:tav>
                                        <p:tav tm="100000">
                                          <p:val>
                                            <p:strVal val="#ppt_x"/>
                                          </p:val>
                                        </p:tav>
                                      </p:tavLst>
                                    </p:anim>
                                    <p:anim calcmode="lin" valueType="num">
                                      <p:cBhvr additive="base">
                                        <p:cTn id="116" dur="5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223"/>
                                        </p:tgtEl>
                                        <p:attrNameLst>
                                          <p:attrName>style.visibility</p:attrName>
                                        </p:attrNameLst>
                                      </p:cBhvr>
                                      <p:to>
                                        <p:strVal val="visible"/>
                                      </p:to>
                                    </p:set>
                                    <p:anim calcmode="lin" valueType="num">
                                      <p:cBhvr additive="base">
                                        <p:cTn id="121" dur="500" fill="hold"/>
                                        <p:tgtEl>
                                          <p:spTgt spid="8223"/>
                                        </p:tgtEl>
                                        <p:attrNameLst>
                                          <p:attrName>ppt_x</p:attrName>
                                        </p:attrNameLst>
                                      </p:cBhvr>
                                      <p:tavLst>
                                        <p:tav tm="0">
                                          <p:val>
                                            <p:strVal val="0-#ppt_w/2"/>
                                          </p:val>
                                        </p:tav>
                                        <p:tav tm="100000">
                                          <p:val>
                                            <p:strVal val="#ppt_x"/>
                                          </p:val>
                                        </p:tav>
                                      </p:tavLst>
                                    </p:anim>
                                    <p:anim calcmode="lin" valueType="num">
                                      <p:cBhvr additive="base">
                                        <p:cTn id="122" dur="500" fill="hold"/>
                                        <p:tgtEl>
                                          <p:spTgt spid="8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P spid="8212" grpId="0" autoUpdateAnimBg="0"/>
      <p:bldP spid="8213" grpId="0" autoUpdateAnimBg="0"/>
      <p:bldP spid="8214" grpId="0" autoUpdateAnimBg="0"/>
      <p:bldP spid="8215" grpId="0" autoUpdateAnimBg="0"/>
      <p:bldP spid="8217" grpId="0" autoUpdateAnimBg="0"/>
      <p:bldP spid="8218" grpId="0" autoUpdateAnimBg="0"/>
      <p:bldP spid="8219" grpId="0" autoUpdateAnimBg="0"/>
      <p:bldP spid="8220" grpId="0" autoUpdateAnimBg="0"/>
      <p:bldP spid="8221" grpId="0" autoUpdateAnimBg="0"/>
      <p:bldP spid="8222" grpId="0" autoUpdateAnimBg="0"/>
      <p:bldP spid="822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468313" y="0"/>
            <a:ext cx="8229600" cy="1143000"/>
          </a:xfrm>
        </p:spPr>
        <p:txBody>
          <a:bodyPr/>
          <a:lstStyle/>
          <a:p>
            <a:pPr algn="ctr" eaLnBrk="1" hangingPunct="1"/>
            <a:r>
              <a:rPr lang="ar-JO" altLang="zh-CN" dirty="0">
                <a:latin typeface="Arial" charset="0"/>
                <a:ea typeface="宋体" charset="0"/>
                <a:cs typeface="宋体" charset="0"/>
              </a:rPr>
              <a:t>الأنبياء</a:t>
            </a:r>
            <a:endParaRPr lang="en-US" altLang="zh-CN" dirty="0">
              <a:latin typeface="Arial" charset="0"/>
              <a:ea typeface="宋体" charset="0"/>
              <a:cs typeface="宋体" charset="0"/>
            </a:endParaRPr>
          </a:p>
        </p:txBody>
      </p:sp>
      <p:sp>
        <p:nvSpPr>
          <p:cNvPr id="96258" name="Text Box 5"/>
          <p:cNvSpPr txBox="1">
            <a:spLocks noChangeArrowheads="1"/>
          </p:cNvSpPr>
          <p:nvPr/>
        </p:nvSpPr>
        <p:spPr bwMode="auto">
          <a:xfrm>
            <a:off x="2843808" y="2276474"/>
            <a:ext cx="5277842" cy="1938992"/>
          </a:xfrm>
          <a:prstGeom prst="rect">
            <a:avLst/>
          </a:prstGeom>
          <a:solidFill>
            <a:srgbClr val="FFFF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r>
              <a:rPr lang="ar-JO" altLang="zh-CN" sz="4000" b="1" dirty="0">
                <a:solidFill>
                  <a:srgbClr val="3333FF"/>
                </a:solidFill>
                <a:latin typeface="Garamond" charset="0"/>
              </a:rPr>
              <a:t>لكن الملوك الأشرار</a:t>
            </a:r>
            <a:endParaRPr lang="en-US" altLang="zh-CN" sz="4000" b="1" dirty="0">
              <a:solidFill>
                <a:srgbClr val="3333FF"/>
              </a:solidFill>
              <a:latin typeface="Garamond" charset="0"/>
            </a:endParaRPr>
          </a:p>
          <a:p>
            <a:pPr algn="ctr" eaLnBrk="1" hangingPunct="1"/>
            <a:r>
              <a:rPr lang="ar-JO" altLang="zh-CN" sz="4000" b="1" dirty="0">
                <a:solidFill>
                  <a:srgbClr val="FF0000"/>
                </a:solidFill>
                <a:latin typeface="Garamond" charset="0"/>
              </a:rPr>
              <a:t>لم</a:t>
            </a:r>
            <a:endParaRPr lang="en-US" altLang="zh-CN" sz="4000" b="1" dirty="0">
              <a:solidFill>
                <a:srgbClr val="3333FF"/>
              </a:solidFill>
              <a:latin typeface="Garamond" charset="0"/>
            </a:endParaRPr>
          </a:p>
          <a:p>
            <a:pPr algn="ctr" eaLnBrk="1" hangingPunct="1"/>
            <a:r>
              <a:rPr lang="ar-JO" altLang="zh-CN" sz="4000" b="1" dirty="0">
                <a:solidFill>
                  <a:srgbClr val="3333FF"/>
                </a:solidFill>
                <a:latin typeface="Garamond" charset="0"/>
              </a:rPr>
              <a:t>يستمعوا للأنبياء</a:t>
            </a:r>
            <a:endParaRPr lang="en-US" altLang="zh-CN" sz="4000" b="1" dirty="0">
              <a:solidFill>
                <a:srgbClr val="3333FF"/>
              </a:solidFill>
              <a:latin typeface="Garamond"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Rot="1" noChangeArrowheads="1"/>
          </p:cNvSpPr>
          <p:nvPr>
            <p:ph type="ctrTitle"/>
          </p:nvPr>
        </p:nvSpPr>
        <p:spPr>
          <a:effectLst/>
        </p:spPr>
        <p:txBody>
          <a:bodyPr vert="horz" lIns="91440" tIns="45720" rIns="91440" bIns="45720" rtlCol="0" anchor="b">
            <a:normAutofit/>
          </a:bodyPr>
          <a:lstStyle/>
          <a:p>
            <a:r>
              <a:rPr lang="ar-JO" altLang="zh-CN" sz="5400" b="1" dirty="0">
                <a:latin typeface="Arial" panose="020B0604020202020204" pitchFamily="34" charset="0"/>
                <a:ea typeface="宋体" charset="0"/>
                <a:cs typeface="Arial" panose="020B0604020202020204" pitchFamily="34" charset="0"/>
              </a:rPr>
              <a:t>سبي إسرائيل الآشوري</a:t>
            </a:r>
            <a:endParaRPr lang="en-US" altLang="zh-CN" sz="5400" b="1" dirty="0">
              <a:latin typeface="Arial" panose="020B0604020202020204" pitchFamily="34" charset="0"/>
              <a:ea typeface="宋体" charset="0"/>
              <a:cs typeface="Arial" panose="020B0604020202020204" pitchFamily="34" charset="0"/>
            </a:endParaRPr>
          </a:p>
        </p:txBody>
      </p:sp>
    </p:spTree>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algn="ctr" eaLnBrk="1" hangingPunct="1"/>
            <a:r>
              <a:rPr lang="ar-JO" altLang="zh-CN" b="1" dirty="0">
                <a:latin typeface="Arial" charset="0"/>
                <a:ea typeface="宋体" charset="0"/>
                <a:cs typeface="宋体" charset="0"/>
              </a:rPr>
              <a:t>إسرائيل : السبي الآشوري</a:t>
            </a:r>
            <a:endParaRPr lang="en-US" altLang="zh-CN" b="1" dirty="0">
              <a:latin typeface="Arial" charset="0"/>
              <a:ea typeface="宋体" charset="0"/>
              <a:cs typeface="宋体" charset="0"/>
            </a:endParaRPr>
          </a:p>
        </p:txBody>
      </p:sp>
      <p:sp>
        <p:nvSpPr>
          <p:cNvPr id="52227" name="Rectangle 3"/>
          <p:cNvSpPr>
            <a:spLocks noGrp="1" noChangeArrowheads="1"/>
          </p:cNvSpPr>
          <p:nvPr>
            <p:ph type="body" idx="1"/>
          </p:nvPr>
        </p:nvSpPr>
        <p:spPr>
          <a:xfrm>
            <a:off x="609601" y="1600200"/>
            <a:ext cx="4106416" cy="4637112"/>
          </a:xfrm>
        </p:spPr>
        <p:txBody>
          <a:bodyPr/>
          <a:lstStyle/>
          <a:p>
            <a:pPr algn="r" rtl="1" eaLnBrk="1" hangingPunct="1">
              <a:lnSpc>
                <a:spcPct val="90000"/>
              </a:lnSpc>
            </a:pPr>
            <a:r>
              <a:rPr lang="ar-JO" altLang="zh-CN" sz="2800" b="1" dirty="0">
                <a:latin typeface="Arial" charset="0"/>
                <a:cs typeface="Times New Roman" charset="0"/>
              </a:rPr>
              <a:t>تم غزو إسرائيل من قبل ثلاثة أو أربعة ملوك متعاقبين من أشور.</a:t>
            </a:r>
          </a:p>
          <a:p>
            <a:pPr marL="0" indent="0" eaLnBrk="1" hangingPunct="1">
              <a:lnSpc>
                <a:spcPct val="90000"/>
              </a:lnSpc>
              <a:buNone/>
            </a:pPr>
            <a:endParaRPr lang="en-US" altLang="zh-CN" sz="2800" b="1" dirty="0">
              <a:latin typeface="Arial" charset="0"/>
              <a:cs typeface="Times New Roman" charset="0"/>
            </a:endParaRPr>
          </a:p>
          <a:p>
            <a:pPr algn="r" rtl="1" eaLnBrk="1" hangingPunct="1">
              <a:lnSpc>
                <a:spcPct val="90000"/>
              </a:lnSpc>
            </a:pPr>
            <a:r>
              <a:rPr lang="ar-JO" altLang="zh-CN" sz="2800" b="1" dirty="0">
                <a:latin typeface="Arial" charset="0"/>
                <a:cs typeface="Times New Roman" charset="0"/>
              </a:rPr>
              <a:t>في عام 740 ق.م حمل تغلث فلاسر قبائل شرق الأردن (1 أخبار 5:26) وسكان الجليل (2 ملوك 15:29 ، إشعياء 9: 1) إلى آشور.</a:t>
            </a:r>
            <a:endParaRPr lang="en-US" altLang="zh-CN" sz="2800" b="1" dirty="0">
              <a:latin typeface="Arial" charset="0"/>
              <a:cs typeface="Times New Roman" charset="0"/>
            </a:endParaRPr>
          </a:p>
        </p:txBody>
      </p:sp>
      <p:pic>
        <p:nvPicPr>
          <p:cNvPr id="2" name="Picture 3" descr="Israel Map Tribes West.png">
            <a:extLst>
              <a:ext uri="{FF2B5EF4-FFF2-40B4-BE49-F238E27FC236}">
                <a16:creationId xmlns:a16="http://schemas.microsoft.com/office/drawing/2014/main" id="{00232AA8-23F4-93DF-AAF0-F1FCB64BE9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575" t="19644"/>
          <a:stretch/>
        </p:blipFill>
        <p:spPr bwMode="auto">
          <a:xfrm>
            <a:off x="4716016" y="1340768"/>
            <a:ext cx="4427983" cy="5517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C9D88C71-5FBE-F77A-A25A-A831FE2E19B7}"/>
              </a:ext>
            </a:extLst>
          </p:cNvPr>
          <p:cNvSpPr txBox="1">
            <a:spLocks noChangeArrowheads="1"/>
          </p:cNvSpPr>
          <p:nvPr/>
        </p:nvSpPr>
        <p:spPr bwMode="auto">
          <a:xfrm>
            <a:off x="6729442" y="4244401"/>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lIns="91430" tIns="45715" rIns="91430" bIns="45715">
            <a:spAutoFit/>
          </a:bodyPr>
          <a:lstStyle/>
          <a:p>
            <a:pPr marL="0" marR="0" lvl="0" indent="0" algn="l" defTabSz="457153"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rgbClr val="CCFFCC"/>
                </a:solidFill>
                <a:effectLst>
                  <a:glow rad="101600">
                    <a:srgbClr val="000000">
                      <a:alpha val="75000"/>
                    </a:srgbClr>
                  </a:glow>
                </a:effectLst>
                <a:uLnTx/>
                <a:uFillTx/>
                <a:latin typeface="Arial"/>
                <a:ea typeface="ＭＳ Ｐゴシック" charset="0"/>
                <a:cs typeface="Arial"/>
              </a:rPr>
              <a:t>رأوبين</a:t>
            </a:r>
            <a:endParaRPr kumimoji="0" lang="en-US" sz="3200" b="1" i="0" u="none" strike="noStrike" kern="1200" cap="none" spc="0" normalizeH="0" baseline="0" noProof="0" dirty="0">
              <a:ln>
                <a:noFill/>
              </a:ln>
              <a:solidFill>
                <a:srgbClr val="CCFFCC"/>
              </a:solidFill>
              <a:effectLst>
                <a:glow rad="101600">
                  <a:srgbClr val="000000">
                    <a:alpha val="75000"/>
                  </a:srgbClr>
                </a:glow>
              </a:effectLst>
              <a:uLnTx/>
              <a:uFillTx/>
              <a:latin typeface="Arial"/>
              <a:ea typeface="ＭＳ Ｐゴシック" charset="0"/>
              <a:cs typeface="Arial"/>
            </a:endParaRPr>
          </a:p>
        </p:txBody>
      </p:sp>
      <p:sp>
        <p:nvSpPr>
          <p:cNvPr id="4" name="Text Box 7">
            <a:extLst>
              <a:ext uri="{FF2B5EF4-FFF2-40B4-BE49-F238E27FC236}">
                <a16:creationId xmlns:a16="http://schemas.microsoft.com/office/drawing/2014/main" id="{64D9E43F-2334-6217-0011-4F56283E0230}"/>
              </a:ext>
            </a:extLst>
          </p:cNvPr>
          <p:cNvSpPr txBox="1">
            <a:spLocks noChangeArrowheads="1"/>
          </p:cNvSpPr>
          <p:nvPr/>
        </p:nvSpPr>
        <p:spPr bwMode="auto">
          <a:xfrm>
            <a:off x="6873552" y="2764532"/>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lIns="91430" tIns="45715" rIns="91430" bIns="45715">
            <a:spAutoFit/>
          </a:bodyPr>
          <a:lstStyle/>
          <a:p>
            <a:pPr marL="0" marR="0" lvl="0" indent="0" algn="l" defTabSz="457153"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rgbClr val="CCFFCC"/>
                </a:solidFill>
                <a:effectLst>
                  <a:glow rad="101600">
                    <a:srgbClr val="000000">
                      <a:alpha val="75000"/>
                    </a:srgbClr>
                  </a:glow>
                </a:effectLst>
                <a:uLnTx/>
                <a:uFillTx/>
                <a:latin typeface="Arial"/>
                <a:ea typeface="ＭＳ Ｐゴシック" charset="0"/>
                <a:cs typeface="Arial"/>
              </a:rPr>
              <a:t>جاد</a:t>
            </a:r>
            <a:endParaRPr kumimoji="0" lang="en-US" sz="3200" b="1" i="0" u="none" strike="noStrike" kern="1200" cap="none" spc="0" normalizeH="0" baseline="0" noProof="0" dirty="0">
              <a:ln>
                <a:noFill/>
              </a:ln>
              <a:solidFill>
                <a:srgbClr val="CCFFCC"/>
              </a:solidFill>
              <a:effectLst>
                <a:glow rad="101600">
                  <a:srgbClr val="000000">
                    <a:alpha val="75000"/>
                  </a:srgbClr>
                </a:glow>
              </a:effectLst>
              <a:uLnTx/>
              <a:uFillTx/>
              <a:latin typeface="Arial"/>
              <a:ea typeface="ＭＳ Ｐゴシック" charset="0"/>
              <a:cs typeface="Arial"/>
            </a:endParaRPr>
          </a:p>
        </p:txBody>
      </p:sp>
      <p:sp>
        <p:nvSpPr>
          <p:cNvPr id="5" name="Text Box 8">
            <a:extLst>
              <a:ext uri="{FF2B5EF4-FFF2-40B4-BE49-F238E27FC236}">
                <a16:creationId xmlns:a16="http://schemas.microsoft.com/office/drawing/2014/main" id="{B92B1745-18E3-F86D-4A0F-D8712808933B}"/>
              </a:ext>
            </a:extLst>
          </p:cNvPr>
          <p:cNvSpPr txBox="1">
            <a:spLocks noChangeArrowheads="1"/>
          </p:cNvSpPr>
          <p:nvPr/>
        </p:nvSpPr>
        <p:spPr bwMode="auto">
          <a:xfrm>
            <a:off x="6588224" y="1666914"/>
            <a:ext cx="1596039"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lIns="91430" tIns="45715" rIns="91430" bIns="45715">
            <a:spAutoFit/>
          </a:bodyPr>
          <a:lstStyle/>
          <a:p>
            <a:pPr marL="0" marR="0" lvl="0" indent="0" algn="r" defTabSz="457153"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rgbClr val="CCFFCC"/>
                </a:solidFill>
                <a:effectLst>
                  <a:glow rad="101600">
                    <a:srgbClr val="000000">
                      <a:alpha val="75000"/>
                    </a:srgbClr>
                  </a:glow>
                </a:effectLst>
                <a:uLnTx/>
                <a:uFillTx/>
                <a:latin typeface="Arial"/>
                <a:ea typeface="ＭＳ Ｐゴシック" charset="0"/>
                <a:cs typeface="Arial"/>
              </a:rPr>
              <a:t>منسى</a:t>
            </a:r>
            <a:endParaRPr kumimoji="0" lang="en-US" sz="3200" b="1" i="0" u="none" strike="noStrike" kern="1200" cap="none" spc="0" normalizeH="0" baseline="0" noProof="0" dirty="0">
              <a:ln>
                <a:noFill/>
              </a:ln>
              <a:solidFill>
                <a:srgbClr val="CCFFCC"/>
              </a:solidFill>
              <a:effectLst>
                <a:glow rad="101600">
                  <a:srgbClr val="000000">
                    <a:alpha val="75000"/>
                  </a:srgbClr>
                </a:glow>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1" name="Picture 2" descr="2%20KINGS%2017%20-%2023%20So%20was%20Israel%20carried%20away%20out%20of%20their%20land"/>
          <p:cNvPicPr>
            <a:picLocks noChangeAspect="1" noChangeArrowheads="1"/>
          </p:cNvPicPr>
          <p:nvPr/>
        </p:nvPicPr>
        <p:blipFill rotWithShape="1">
          <a:blip r:embed="rId3">
            <a:extLst>
              <a:ext uri="{28A0092B-C50C-407E-A947-70E740481C1C}">
                <a14:useLocalDpi xmlns:a14="http://schemas.microsoft.com/office/drawing/2010/main" val="0"/>
              </a:ext>
            </a:extLst>
          </a:blip>
          <a:srcRect b="3985"/>
          <a:stretch/>
        </p:blipFill>
        <p:spPr bwMode="auto">
          <a:xfrm>
            <a:off x="-252536" y="1340769"/>
            <a:ext cx="6032241" cy="4968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2" name="Rectangle 3"/>
          <p:cNvSpPr>
            <a:spLocks noGrp="1" noChangeArrowheads="1"/>
          </p:cNvSpPr>
          <p:nvPr>
            <p:ph type="title"/>
          </p:nvPr>
        </p:nvSpPr>
        <p:spPr/>
        <p:txBody>
          <a:bodyPr/>
          <a:lstStyle/>
          <a:p>
            <a:pPr algn="ctr" eaLnBrk="1" hangingPunct="1"/>
            <a:r>
              <a:rPr lang="ar-JO" altLang="zh-CN" b="1" dirty="0">
                <a:latin typeface="Arial" panose="020B0604020202020204" pitchFamily="34" charset="0"/>
                <a:ea typeface="宋体" charset="0"/>
                <a:cs typeface="Arial" panose="020B0604020202020204" pitchFamily="34" charset="0"/>
              </a:rPr>
              <a:t>إسرائيل : السبي الآشوري</a:t>
            </a:r>
            <a:endParaRPr lang="en-US" altLang="zh-CN" b="1" dirty="0">
              <a:latin typeface="Arial" panose="020B0604020202020204" pitchFamily="34" charset="0"/>
              <a:ea typeface="宋体" charset="0"/>
              <a:cs typeface="Arial" panose="020B0604020202020204" pitchFamily="34" charset="0"/>
            </a:endParaRPr>
          </a:p>
        </p:txBody>
      </p:sp>
      <p:sp>
        <p:nvSpPr>
          <p:cNvPr id="153604" name="Rectangle 4"/>
          <p:cNvSpPr>
            <a:spLocks noGrp="1" noChangeArrowheads="1"/>
          </p:cNvSpPr>
          <p:nvPr>
            <p:ph type="body" idx="1"/>
          </p:nvPr>
        </p:nvSpPr>
        <p:spPr>
          <a:xfrm>
            <a:off x="5565867" y="1556792"/>
            <a:ext cx="3110589" cy="2880320"/>
          </a:xfrm>
          <a:noFill/>
        </p:spPr>
        <p:txBody>
          <a:bodyPr/>
          <a:lstStyle/>
          <a:p>
            <a:pPr marL="9525" indent="-9525" algn="r" eaLnBrk="1" hangingPunct="1">
              <a:lnSpc>
                <a:spcPct val="90000"/>
              </a:lnSpc>
              <a:buNone/>
            </a:pPr>
            <a:r>
              <a:rPr lang="ar-JO" altLang="zh-CN" sz="2400" b="1" dirty="0">
                <a:latin typeface="Arial" panose="020B0604020202020204" pitchFamily="34" charset="0"/>
                <a:cs typeface="Arial" panose="020B0604020202020204" pitchFamily="34" charset="0"/>
              </a:rPr>
              <a:t>غزا شلمنأصر إسرائيل مرتين (2 ملوك 17: 3، 5) وبعد حصار ثلاث سنوات أخذ السامرة (722 ق.م) ثم سبى الشعب إلى آشور</a:t>
            </a:r>
            <a:endParaRPr lang="en-US" altLang="zh-CN" sz="2400" b="1" dirty="0">
              <a:latin typeface="Arial" panose="020B0604020202020204" pitchFamily="34" charset="0"/>
              <a:cs typeface="Arial" panose="020B0604020202020204" pitchFamily="34" charset="0"/>
            </a:endParaRPr>
          </a:p>
        </p:txBody>
      </p:sp>
      <p:sp>
        <p:nvSpPr>
          <p:cNvPr id="153605" name="Text Box 5"/>
          <p:cNvSpPr txBox="1">
            <a:spLocks noChangeArrowheads="1"/>
          </p:cNvSpPr>
          <p:nvPr/>
        </p:nvSpPr>
        <p:spPr bwMode="auto">
          <a:xfrm>
            <a:off x="5565867" y="5038824"/>
            <a:ext cx="2839721"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eaLnBrk="1" hangingPunct="1">
              <a:lnSpc>
                <a:spcPct val="90000"/>
              </a:lnSpc>
              <a:spcBef>
                <a:spcPct val="20000"/>
              </a:spcBef>
              <a:buClr>
                <a:schemeClr val="hlink"/>
              </a:buClr>
              <a:buSzPct val="80000"/>
              <a:buFont typeface="Wingdings" charset="0"/>
              <a:buNone/>
            </a:pPr>
            <a:r>
              <a:rPr lang="ar-JO" altLang="zh-CN" b="1" u="sng" dirty="0">
                <a:latin typeface="Arial" panose="020B0604020202020204" pitchFamily="34" charset="0"/>
                <a:cs typeface="Arial" panose="020B0604020202020204" pitchFamily="34" charset="0"/>
              </a:rPr>
              <a:t>هذا أنهى مملكة أسباط إسرائيل العشرة.</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uiExpand="1" build="p"/>
      <p:bldP spid="15360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Rot="1" noChangeArrowheads="1"/>
          </p:cNvSpPr>
          <p:nvPr>
            <p:ph type="ctrTitle"/>
          </p:nvPr>
        </p:nvSpPr>
        <p:spPr>
          <a:effectLst/>
        </p:spPr>
        <p:txBody>
          <a:bodyPr vert="horz" lIns="91440" tIns="45720" rIns="91440" bIns="45720" rtlCol="0" anchor="b">
            <a:normAutofit/>
          </a:bodyPr>
          <a:lstStyle/>
          <a:p>
            <a:r>
              <a:rPr lang="ar-JO" altLang="zh-CN" sz="5400" b="1" dirty="0">
                <a:latin typeface="Arial" panose="020B0604020202020204" pitchFamily="34" charset="0"/>
                <a:ea typeface="宋体" charset="0"/>
                <a:cs typeface="Arial" panose="020B0604020202020204" pitchFamily="34" charset="0"/>
              </a:rPr>
              <a:t>هل كان يهوذا</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أفضل حالاً ؟</a:t>
            </a:r>
            <a:endParaRPr lang="en-US" altLang="zh-CN" sz="5400" b="1" dirty="0">
              <a:latin typeface="Arial" panose="020B0604020202020204" pitchFamily="34" charset="0"/>
              <a:ea typeface="宋体" charset="0"/>
              <a:cs typeface="Arial" panose="020B0604020202020204" pitchFamily="34" charset="0"/>
            </a:endParaRP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algn="ctr" eaLnBrk="1" hangingPunct="1"/>
            <a:r>
              <a:rPr lang="ar-JO" altLang="zh-CN" b="1" dirty="0">
                <a:latin typeface="Arial" charset="0"/>
                <a:ea typeface="宋体" charset="0"/>
                <a:cs typeface="宋体" charset="0"/>
              </a:rPr>
              <a:t>يهوذا</a:t>
            </a:r>
            <a:endParaRPr lang="en-US" altLang="zh-CN" b="1" dirty="0">
              <a:latin typeface="Arial" charset="0"/>
              <a:ea typeface="宋体" charset="0"/>
              <a:cs typeface="宋体" charset="0"/>
            </a:endParaRPr>
          </a:p>
        </p:txBody>
      </p:sp>
      <p:sp>
        <p:nvSpPr>
          <p:cNvPr id="54275" name="Rectangle 3"/>
          <p:cNvSpPr>
            <a:spLocks noGrp="1" noChangeArrowheads="1"/>
          </p:cNvSpPr>
          <p:nvPr>
            <p:ph type="body" idx="1"/>
          </p:nvPr>
        </p:nvSpPr>
        <p:spPr>
          <a:xfrm>
            <a:off x="1048841" y="1790698"/>
            <a:ext cx="3314328" cy="4419600"/>
          </a:xfrm>
        </p:spPr>
        <p:txBody>
          <a:bodyPr/>
          <a:lstStyle/>
          <a:p>
            <a:pPr algn="r" rtl="1" eaLnBrk="1" hangingPunct="1"/>
            <a:r>
              <a:rPr lang="ar-JO" altLang="zh-CN" b="1" dirty="0">
                <a:latin typeface="Arial" charset="0"/>
                <a:ea typeface="宋体" charset="0"/>
                <a:cs typeface="宋体" charset="0"/>
              </a:rPr>
              <a:t>عبد يهوذا أيضاً الآلهة الوثنية</a:t>
            </a:r>
            <a:endParaRPr lang="en-US" altLang="zh-CN" b="1" dirty="0">
              <a:latin typeface="Arial" charset="0"/>
              <a:ea typeface="宋体" charset="0"/>
              <a:cs typeface="宋体" charset="0"/>
            </a:endParaRPr>
          </a:p>
          <a:p>
            <a:pPr eaLnBrk="1" hangingPunct="1"/>
            <a:endParaRPr lang="en-US" altLang="zh-CN" b="1" dirty="0">
              <a:latin typeface="Arial" charset="0"/>
              <a:ea typeface="宋体" charset="0"/>
              <a:cs typeface="宋体" charset="0"/>
            </a:endParaRPr>
          </a:p>
          <a:p>
            <a:pPr algn="r" rtl="1" eaLnBrk="1" hangingPunct="1"/>
            <a:r>
              <a:rPr lang="ar-JO" altLang="zh-CN" b="1" dirty="0">
                <a:latin typeface="Arial" charset="0"/>
                <a:ea typeface="宋体" charset="0"/>
                <a:cs typeface="宋体" charset="0"/>
              </a:rPr>
              <a:t>كان بعض ملوكهم أشرارًا ويتحدون الله</a:t>
            </a:r>
            <a:r>
              <a:rPr lang="en-US" altLang="zh-CN" b="1" dirty="0">
                <a:latin typeface="Arial" charset="0"/>
                <a:ea typeface="宋体" charset="0"/>
                <a:cs typeface="宋体" charset="0"/>
              </a:rPr>
              <a:t>.</a:t>
            </a:r>
          </a:p>
        </p:txBody>
      </p:sp>
      <p:pic>
        <p:nvPicPr>
          <p:cNvPr id="2" name="Picture 1" descr="Divided Kingdom Regions.png">
            <a:extLst>
              <a:ext uri="{FF2B5EF4-FFF2-40B4-BE49-F238E27FC236}">
                <a16:creationId xmlns:a16="http://schemas.microsoft.com/office/drawing/2014/main" id="{1D6103AF-3A52-9E12-20A7-90B3442F73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1784" y="-8186"/>
            <a:ext cx="4232215" cy="6866182"/>
          </a:xfrm>
          <a:prstGeom prst="rect">
            <a:avLst/>
          </a:prstGeom>
        </p:spPr>
      </p:pic>
      <p:sp>
        <p:nvSpPr>
          <p:cNvPr id="3" name="Text Box 6">
            <a:extLst>
              <a:ext uri="{FF2B5EF4-FFF2-40B4-BE49-F238E27FC236}">
                <a16:creationId xmlns:a16="http://schemas.microsoft.com/office/drawing/2014/main" id="{C77CE31D-C6F5-5AB0-61C5-64E54B4F4E36}"/>
              </a:ext>
            </a:extLst>
          </p:cNvPr>
          <p:cNvSpPr txBox="1">
            <a:spLocks noChangeArrowheads="1"/>
          </p:cNvSpPr>
          <p:nvPr/>
        </p:nvSpPr>
        <p:spPr bwMode="auto">
          <a:xfrm>
            <a:off x="5909623" y="4194692"/>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يهوذا</a:t>
            </a:r>
            <a:endPar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endParaRPr>
          </a:p>
        </p:txBody>
      </p:sp>
      <p:sp>
        <p:nvSpPr>
          <p:cNvPr id="4" name="Text Box 8">
            <a:extLst>
              <a:ext uri="{FF2B5EF4-FFF2-40B4-BE49-F238E27FC236}">
                <a16:creationId xmlns:a16="http://schemas.microsoft.com/office/drawing/2014/main" id="{F85CBAB4-455C-CE04-C6B7-4C354DF8F16A}"/>
              </a:ext>
            </a:extLst>
          </p:cNvPr>
          <p:cNvSpPr txBox="1">
            <a:spLocks noChangeArrowheads="1"/>
          </p:cNvSpPr>
          <p:nvPr/>
        </p:nvSpPr>
        <p:spPr bwMode="auto">
          <a:xfrm>
            <a:off x="6009015" y="2246347"/>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إسرائيل</a:t>
            </a:r>
            <a:endPar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endParaRPr>
          </a:p>
        </p:txBody>
      </p:sp>
      <p:sp>
        <p:nvSpPr>
          <p:cNvPr id="5" name="Freeform 4">
            <a:extLst>
              <a:ext uri="{FF2B5EF4-FFF2-40B4-BE49-F238E27FC236}">
                <a16:creationId xmlns:a16="http://schemas.microsoft.com/office/drawing/2014/main" id="{088AF15A-95C2-B81B-5A59-74B56E0F5860}"/>
              </a:ext>
            </a:extLst>
          </p:cNvPr>
          <p:cNvSpPr/>
          <p:nvPr/>
        </p:nvSpPr>
        <p:spPr>
          <a:xfrm>
            <a:off x="6597348" y="3077894"/>
            <a:ext cx="2658312" cy="1560739"/>
          </a:xfrm>
          <a:custGeom>
            <a:avLst/>
            <a:gdLst>
              <a:gd name="connsiteX0" fmla="*/ 0 w 2658312"/>
              <a:gd name="connsiteY0" fmla="*/ 0 h 1560739"/>
              <a:gd name="connsiteX1" fmla="*/ 53812 w 2658312"/>
              <a:gd name="connsiteY1" fmla="*/ 10762 h 1560739"/>
              <a:gd name="connsiteX2" fmla="*/ 64575 w 2658312"/>
              <a:gd name="connsiteY2" fmla="*/ 43048 h 1560739"/>
              <a:gd name="connsiteX3" fmla="*/ 86099 w 2658312"/>
              <a:gd name="connsiteY3" fmla="*/ 75333 h 1560739"/>
              <a:gd name="connsiteX4" fmla="*/ 150674 w 2658312"/>
              <a:gd name="connsiteY4" fmla="*/ 96857 h 1560739"/>
              <a:gd name="connsiteX5" fmla="*/ 182961 w 2658312"/>
              <a:gd name="connsiteY5" fmla="*/ 107619 h 1560739"/>
              <a:gd name="connsiteX6" fmla="*/ 247535 w 2658312"/>
              <a:gd name="connsiteY6" fmla="*/ 161428 h 1560739"/>
              <a:gd name="connsiteX7" fmla="*/ 279823 w 2658312"/>
              <a:gd name="connsiteY7" fmla="*/ 182952 h 1560739"/>
              <a:gd name="connsiteX8" fmla="*/ 290585 w 2658312"/>
              <a:gd name="connsiteY8" fmla="*/ 215237 h 1560739"/>
              <a:gd name="connsiteX9" fmla="*/ 312110 w 2658312"/>
              <a:gd name="connsiteY9" fmla="*/ 247523 h 1560739"/>
              <a:gd name="connsiteX10" fmla="*/ 333634 w 2658312"/>
              <a:gd name="connsiteY10" fmla="*/ 312094 h 1560739"/>
              <a:gd name="connsiteX11" fmla="*/ 344397 w 2658312"/>
              <a:gd name="connsiteY11" fmla="*/ 344380 h 1560739"/>
              <a:gd name="connsiteX12" fmla="*/ 355159 w 2658312"/>
              <a:gd name="connsiteY12" fmla="*/ 548855 h 1560739"/>
              <a:gd name="connsiteX13" fmla="*/ 408971 w 2658312"/>
              <a:gd name="connsiteY13" fmla="*/ 538093 h 1560739"/>
              <a:gd name="connsiteX14" fmla="*/ 452021 w 2658312"/>
              <a:gd name="connsiteY14" fmla="*/ 527332 h 1560739"/>
              <a:gd name="connsiteX15" fmla="*/ 484308 w 2658312"/>
              <a:gd name="connsiteY15" fmla="*/ 516570 h 1560739"/>
              <a:gd name="connsiteX16" fmla="*/ 667269 w 2658312"/>
              <a:gd name="connsiteY16" fmla="*/ 505808 h 1560739"/>
              <a:gd name="connsiteX17" fmla="*/ 699556 w 2658312"/>
              <a:gd name="connsiteY17" fmla="*/ 495046 h 1560739"/>
              <a:gd name="connsiteX18" fmla="*/ 764130 w 2658312"/>
              <a:gd name="connsiteY18" fmla="*/ 451999 h 1560739"/>
              <a:gd name="connsiteX19" fmla="*/ 828705 w 2658312"/>
              <a:gd name="connsiteY19" fmla="*/ 430475 h 1560739"/>
              <a:gd name="connsiteX20" fmla="*/ 860992 w 2658312"/>
              <a:gd name="connsiteY20" fmla="*/ 419713 h 1560739"/>
              <a:gd name="connsiteX21" fmla="*/ 957853 w 2658312"/>
              <a:gd name="connsiteY21" fmla="*/ 376665 h 1560739"/>
              <a:gd name="connsiteX22" fmla="*/ 1022428 w 2658312"/>
              <a:gd name="connsiteY22" fmla="*/ 355142 h 1560739"/>
              <a:gd name="connsiteX23" fmla="*/ 1054715 w 2658312"/>
              <a:gd name="connsiteY23" fmla="*/ 333618 h 1560739"/>
              <a:gd name="connsiteX24" fmla="*/ 1119289 w 2658312"/>
              <a:gd name="connsiteY24" fmla="*/ 312094 h 1560739"/>
              <a:gd name="connsiteX25" fmla="*/ 1183864 w 2658312"/>
              <a:gd name="connsiteY25" fmla="*/ 344380 h 1560739"/>
              <a:gd name="connsiteX26" fmla="*/ 1237676 w 2658312"/>
              <a:gd name="connsiteY26" fmla="*/ 408951 h 1560739"/>
              <a:gd name="connsiteX27" fmla="*/ 1269963 w 2658312"/>
              <a:gd name="connsiteY27" fmla="*/ 430475 h 1560739"/>
              <a:gd name="connsiteX28" fmla="*/ 1280725 w 2658312"/>
              <a:gd name="connsiteY28" fmla="*/ 462760 h 1560739"/>
              <a:gd name="connsiteX29" fmla="*/ 1345300 w 2658312"/>
              <a:gd name="connsiteY29" fmla="*/ 484284 h 1560739"/>
              <a:gd name="connsiteX30" fmla="*/ 1442161 w 2658312"/>
              <a:gd name="connsiteY30" fmla="*/ 538093 h 1560739"/>
              <a:gd name="connsiteX31" fmla="*/ 1495973 w 2658312"/>
              <a:gd name="connsiteY31" fmla="*/ 591903 h 1560739"/>
              <a:gd name="connsiteX32" fmla="*/ 1506736 w 2658312"/>
              <a:gd name="connsiteY32" fmla="*/ 624188 h 1560739"/>
              <a:gd name="connsiteX33" fmla="*/ 1539023 w 2658312"/>
              <a:gd name="connsiteY33" fmla="*/ 634950 h 1560739"/>
              <a:gd name="connsiteX34" fmla="*/ 1711221 w 2658312"/>
              <a:gd name="connsiteY34" fmla="*/ 667236 h 1560739"/>
              <a:gd name="connsiteX35" fmla="*/ 1657409 w 2658312"/>
              <a:gd name="connsiteY35" fmla="*/ 828664 h 1560739"/>
              <a:gd name="connsiteX36" fmla="*/ 1646647 w 2658312"/>
              <a:gd name="connsiteY36" fmla="*/ 860949 h 1560739"/>
              <a:gd name="connsiteX37" fmla="*/ 1635884 w 2658312"/>
              <a:gd name="connsiteY37" fmla="*/ 893235 h 1560739"/>
              <a:gd name="connsiteX38" fmla="*/ 1646647 w 2658312"/>
              <a:gd name="connsiteY38" fmla="*/ 979330 h 1560739"/>
              <a:gd name="connsiteX39" fmla="*/ 1657409 w 2658312"/>
              <a:gd name="connsiteY39" fmla="*/ 1022377 h 1560739"/>
              <a:gd name="connsiteX40" fmla="*/ 1635884 w 2658312"/>
              <a:gd name="connsiteY40" fmla="*/ 1129996 h 1560739"/>
              <a:gd name="connsiteX41" fmla="*/ 1614360 w 2658312"/>
              <a:gd name="connsiteY41" fmla="*/ 1205329 h 1560739"/>
              <a:gd name="connsiteX42" fmla="*/ 1646647 w 2658312"/>
              <a:gd name="connsiteY42" fmla="*/ 1334472 h 1560739"/>
              <a:gd name="connsiteX43" fmla="*/ 1668171 w 2658312"/>
              <a:gd name="connsiteY43" fmla="*/ 1366757 h 1560739"/>
              <a:gd name="connsiteX44" fmla="*/ 1678934 w 2658312"/>
              <a:gd name="connsiteY44" fmla="*/ 1399043 h 1560739"/>
              <a:gd name="connsiteX45" fmla="*/ 1711221 w 2658312"/>
              <a:gd name="connsiteY45" fmla="*/ 1409805 h 1560739"/>
              <a:gd name="connsiteX46" fmla="*/ 1775795 w 2658312"/>
              <a:gd name="connsiteY46" fmla="*/ 1420567 h 1560739"/>
              <a:gd name="connsiteX47" fmla="*/ 1840370 w 2658312"/>
              <a:gd name="connsiteY47" fmla="*/ 1442090 h 1560739"/>
              <a:gd name="connsiteX48" fmla="*/ 1937231 w 2658312"/>
              <a:gd name="connsiteY48" fmla="*/ 1431328 h 1560739"/>
              <a:gd name="connsiteX49" fmla="*/ 1991043 w 2658312"/>
              <a:gd name="connsiteY49" fmla="*/ 1442090 h 1560739"/>
              <a:gd name="connsiteX50" fmla="*/ 2077143 w 2658312"/>
              <a:gd name="connsiteY50" fmla="*/ 1452852 h 1560739"/>
              <a:gd name="connsiteX51" fmla="*/ 2087905 w 2658312"/>
              <a:gd name="connsiteY51" fmla="*/ 1495900 h 1560739"/>
              <a:gd name="connsiteX52" fmla="*/ 2292390 w 2658312"/>
              <a:gd name="connsiteY52" fmla="*/ 1538947 h 1560739"/>
              <a:gd name="connsiteX53" fmla="*/ 2464589 w 2658312"/>
              <a:gd name="connsiteY53" fmla="*/ 1549709 h 1560739"/>
              <a:gd name="connsiteX54" fmla="*/ 2658312 w 2658312"/>
              <a:gd name="connsiteY54" fmla="*/ 1549709 h 156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58312" h="1560739">
                <a:moveTo>
                  <a:pt x="0" y="0"/>
                </a:moveTo>
                <a:cubicBezTo>
                  <a:pt x="17937" y="3587"/>
                  <a:pt x="38591" y="615"/>
                  <a:pt x="53812" y="10762"/>
                </a:cubicBezTo>
                <a:cubicBezTo>
                  <a:pt x="63251" y="17054"/>
                  <a:pt x="59502" y="32901"/>
                  <a:pt x="64575" y="43048"/>
                </a:cubicBezTo>
                <a:cubicBezTo>
                  <a:pt x="70359" y="54616"/>
                  <a:pt x="75131" y="68478"/>
                  <a:pt x="86099" y="75333"/>
                </a:cubicBezTo>
                <a:cubicBezTo>
                  <a:pt x="105340" y="87358"/>
                  <a:pt x="129149" y="89682"/>
                  <a:pt x="150674" y="96857"/>
                </a:cubicBezTo>
                <a:cubicBezTo>
                  <a:pt x="161436" y="100444"/>
                  <a:pt x="173522" y="101327"/>
                  <a:pt x="182961" y="107619"/>
                </a:cubicBezTo>
                <a:cubicBezTo>
                  <a:pt x="263122" y="161056"/>
                  <a:pt x="164670" y="92377"/>
                  <a:pt x="247535" y="161428"/>
                </a:cubicBezTo>
                <a:cubicBezTo>
                  <a:pt x="257472" y="169708"/>
                  <a:pt x="269060" y="175777"/>
                  <a:pt x="279823" y="182952"/>
                </a:cubicBezTo>
                <a:cubicBezTo>
                  <a:pt x="283410" y="193714"/>
                  <a:pt x="285512" y="205091"/>
                  <a:pt x="290585" y="215237"/>
                </a:cubicBezTo>
                <a:cubicBezTo>
                  <a:pt x="296370" y="226806"/>
                  <a:pt x="306857" y="235703"/>
                  <a:pt x="312110" y="247523"/>
                </a:cubicBezTo>
                <a:cubicBezTo>
                  <a:pt x="321325" y="268255"/>
                  <a:pt x="326459" y="290570"/>
                  <a:pt x="333634" y="312094"/>
                </a:cubicBezTo>
                <a:lnTo>
                  <a:pt x="344397" y="344380"/>
                </a:lnTo>
                <a:cubicBezTo>
                  <a:pt x="347984" y="412538"/>
                  <a:pt x="333575" y="484105"/>
                  <a:pt x="355159" y="548855"/>
                </a:cubicBezTo>
                <a:cubicBezTo>
                  <a:pt x="360944" y="566209"/>
                  <a:pt x="391114" y="542061"/>
                  <a:pt x="408971" y="538093"/>
                </a:cubicBezTo>
                <a:cubicBezTo>
                  <a:pt x="423410" y="534885"/>
                  <a:pt x="437799" y="531395"/>
                  <a:pt x="452021" y="527332"/>
                </a:cubicBezTo>
                <a:cubicBezTo>
                  <a:pt x="462929" y="524216"/>
                  <a:pt x="473020" y="517699"/>
                  <a:pt x="484308" y="516570"/>
                </a:cubicBezTo>
                <a:cubicBezTo>
                  <a:pt x="545097" y="510491"/>
                  <a:pt x="606282" y="509395"/>
                  <a:pt x="667269" y="505808"/>
                </a:cubicBezTo>
                <a:cubicBezTo>
                  <a:pt x="678031" y="502221"/>
                  <a:pt x="689639" y="500555"/>
                  <a:pt x="699556" y="495046"/>
                </a:cubicBezTo>
                <a:cubicBezTo>
                  <a:pt x="722170" y="482483"/>
                  <a:pt x="739588" y="460179"/>
                  <a:pt x="764130" y="451999"/>
                </a:cubicBezTo>
                <a:lnTo>
                  <a:pt x="828705" y="430475"/>
                </a:lnTo>
                <a:cubicBezTo>
                  <a:pt x="839467" y="426888"/>
                  <a:pt x="851553" y="426006"/>
                  <a:pt x="860992" y="419713"/>
                </a:cubicBezTo>
                <a:cubicBezTo>
                  <a:pt x="912156" y="385605"/>
                  <a:pt x="881011" y="402277"/>
                  <a:pt x="957853" y="376665"/>
                </a:cubicBezTo>
                <a:cubicBezTo>
                  <a:pt x="957858" y="376663"/>
                  <a:pt x="1022423" y="355146"/>
                  <a:pt x="1022428" y="355142"/>
                </a:cubicBezTo>
                <a:cubicBezTo>
                  <a:pt x="1033190" y="347967"/>
                  <a:pt x="1042895" y="338871"/>
                  <a:pt x="1054715" y="333618"/>
                </a:cubicBezTo>
                <a:cubicBezTo>
                  <a:pt x="1075449" y="324403"/>
                  <a:pt x="1119289" y="312094"/>
                  <a:pt x="1119289" y="312094"/>
                </a:cubicBezTo>
                <a:cubicBezTo>
                  <a:pt x="1151650" y="322880"/>
                  <a:pt x="1156045" y="321199"/>
                  <a:pt x="1183864" y="344380"/>
                </a:cubicBezTo>
                <a:cubicBezTo>
                  <a:pt x="1289648" y="432529"/>
                  <a:pt x="1153020" y="324298"/>
                  <a:pt x="1237676" y="408951"/>
                </a:cubicBezTo>
                <a:cubicBezTo>
                  <a:pt x="1246822" y="418097"/>
                  <a:pt x="1259201" y="423300"/>
                  <a:pt x="1269963" y="430475"/>
                </a:cubicBezTo>
                <a:cubicBezTo>
                  <a:pt x="1273550" y="441237"/>
                  <a:pt x="1271494" y="456167"/>
                  <a:pt x="1280725" y="462760"/>
                </a:cubicBezTo>
                <a:cubicBezTo>
                  <a:pt x="1299188" y="475947"/>
                  <a:pt x="1345300" y="484284"/>
                  <a:pt x="1345300" y="484284"/>
                </a:cubicBezTo>
                <a:cubicBezTo>
                  <a:pt x="1419313" y="533625"/>
                  <a:pt x="1385332" y="519152"/>
                  <a:pt x="1442161" y="538093"/>
                </a:cubicBezTo>
                <a:cubicBezTo>
                  <a:pt x="1474448" y="559617"/>
                  <a:pt x="1478035" y="556029"/>
                  <a:pt x="1495973" y="591903"/>
                </a:cubicBezTo>
                <a:cubicBezTo>
                  <a:pt x="1501046" y="602049"/>
                  <a:pt x="1498714" y="616167"/>
                  <a:pt x="1506736" y="624188"/>
                </a:cubicBezTo>
                <a:cubicBezTo>
                  <a:pt x="1514758" y="632209"/>
                  <a:pt x="1528876" y="629877"/>
                  <a:pt x="1539023" y="634950"/>
                </a:cubicBezTo>
                <a:cubicBezTo>
                  <a:pt x="1638280" y="684577"/>
                  <a:pt x="1456974" y="647679"/>
                  <a:pt x="1711221" y="667236"/>
                </a:cubicBezTo>
                <a:lnTo>
                  <a:pt x="1657409" y="828664"/>
                </a:lnTo>
                <a:lnTo>
                  <a:pt x="1646647" y="860949"/>
                </a:lnTo>
                <a:lnTo>
                  <a:pt x="1635884" y="893235"/>
                </a:lnTo>
                <a:cubicBezTo>
                  <a:pt x="1639472" y="921933"/>
                  <a:pt x="1641892" y="950802"/>
                  <a:pt x="1646647" y="979330"/>
                </a:cubicBezTo>
                <a:cubicBezTo>
                  <a:pt x="1649079" y="993919"/>
                  <a:pt x="1657409" y="1007586"/>
                  <a:pt x="1657409" y="1022377"/>
                </a:cubicBezTo>
                <a:cubicBezTo>
                  <a:pt x="1657409" y="1086671"/>
                  <a:pt x="1649139" y="1083606"/>
                  <a:pt x="1635884" y="1129996"/>
                </a:cubicBezTo>
                <a:cubicBezTo>
                  <a:pt x="1608849" y="1224614"/>
                  <a:pt x="1640170" y="1127901"/>
                  <a:pt x="1614360" y="1205329"/>
                </a:cubicBezTo>
                <a:cubicBezTo>
                  <a:pt x="1619740" y="1237607"/>
                  <a:pt x="1627696" y="1306047"/>
                  <a:pt x="1646647" y="1334472"/>
                </a:cubicBezTo>
                <a:cubicBezTo>
                  <a:pt x="1653822" y="1345234"/>
                  <a:pt x="1662387" y="1355189"/>
                  <a:pt x="1668171" y="1366757"/>
                </a:cubicBezTo>
                <a:cubicBezTo>
                  <a:pt x="1673244" y="1376904"/>
                  <a:pt x="1670912" y="1391022"/>
                  <a:pt x="1678934" y="1399043"/>
                </a:cubicBezTo>
                <a:cubicBezTo>
                  <a:pt x="1686956" y="1407065"/>
                  <a:pt x="1700147" y="1407344"/>
                  <a:pt x="1711221" y="1409805"/>
                </a:cubicBezTo>
                <a:cubicBezTo>
                  <a:pt x="1732523" y="1414539"/>
                  <a:pt x="1754625" y="1415275"/>
                  <a:pt x="1775795" y="1420567"/>
                </a:cubicBezTo>
                <a:cubicBezTo>
                  <a:pt x="1797807" y="1426070"/>
                  <a:pt x="1840370" y="1442090"/>
                  <a:pt x="1840370" y="1442090"/>
                </a:cubicBezTo>
                <a:cubicBezTo>
                  <a:pt x="1872657" y="1438503"/>
                  <a:pt x="1904745" y="1431328"/>
                  <a:pt x="1937231" y="1431328"/>
                </a:cubicBezTo>
                <a:cubicBezTo>
                  <a:pt x="1955524" y="1431328"/>
                  <a:pt x="1972963" y="1439309"/>
                  <a:pt x="1991043" y="1442090"/>
                </a:cubicBezTo>
                <a:cubicBezTo>
                  <a:pt x="2019630" y="1446488"/>
                  <a:pt x="2048443" y="1449265"/>
                  <a:pt x="2077143" y="1452852"/>
                </a:cubicBezTo>
                <a:cubicBezTo>
                  <a:pt x="2080730" y="1467201"/>
                  <a:pt x="2082078" y="1482305"/>
                  <a:pt x="2087905" y="1495900"/>
                </a:cubicBezTo>
                <a:cubicBezTo>
                  <a:pt x="2123016" y="1577821"/>
                  <a:pt x="2192420" y="1533067"/>
                  <a:pt x="2292390" y="1538947"/>
                </a:cubicBezTo>
                <a:cubicBezTo>
                  <a:pt x="2405442" y="1576629"/>
                  <a:pt x="2311708" y="1555169"/>
                  <a:pt x="2464589" y="1549709"/>
                </a:cubicBezTo>
                <a:cubicBezTo>
                  <a:pt x="2529122" y="1547404"/>
                  <a:pt x="2593738" y="1549709"/>
                  <a:pt x="2658312" y="1549709"/>
                </a:cubicBezTo>
              </a:path>
            </a:pathLst>
          </a:custGeom>
          <a:ln w="76200" cmpd="sng">
            <a:solidFill>
              <a:schemeClr val="bg1"/>
            </a:solidFill>
          </a:ln>
          <a:effectLst>
            <a:glow rad="228600">
              <a:schemeClr val="tx1"/>
            </a:glow>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195263" y="188640"/>
            <a:ext cx="8015287" cy="914400"/>
          </a:xfrm>
        </p:spPr>
        <p:txBody>
          <a:bodyPr/>
          <a:lstStyle/>
          <a:p>
            <a:pPr algn="r" eaLnBrk="1" hangingPunct="1"/>
            <a:r>
              <a:rPr lang="ar-JO" altLang="zh-CN" b="1" dirty="0">
                <a:latin typeface="Arial" panose="020B0604020202020204" pitchFamily="34" charset="0"/>
                <a:ea typeface="宋体" charset="0"/>
                <a:cs typeface="Arial" panose="020B0604020202020204" pitchFamily="34" charset="0"/>
              </a:rPr>
              <a:t>                     الملك منسى</a:t>
            </a:r>
            <a:r>
              <a:rPr lang="ar-JO" altLang="zh-CN" sz="2400" b="1" dirty="0">
                <a:latin typeface="Arial" panose="020B0604020202020204" pitchFamily="34" charset="0"/>
                <a:ea typeface="宋体" charset="0"/>
                <a:cs typeface="Arial" panose="020B0604020202020204" pitchFamily="34" charset="0"/>
              </a:rPr>
              <a:t> </a:t>
            </a:r>
            <a:br>
              <a:rPr lang="en-US" altLang="zh-CN" sz="2400" b="1" dirty="0">
                <a:latin typeface="Arial" panose="020B0604020202020204" pitchFamily="34" charset="0"/>
                <a:ea typeface="宋体" charset="0"/>
                <a:cs typeface="Arial" panose="020B0604020202020204" pitchFamily="34" charset="0"/>
              </a:rPr>
            </a:br>
            <a:r>
              <a:rPr lang="ar-JO" altLang="zh-CN" sz="2400" b="1" dirty="0">
                <a:latin typeface="Arial" panose="020B0604020202020204" pitchFamily="34" charset="0"/>
                <a:ea typeface="宋体" charset="0"/>
                <a:cs typeface="Arial" panose="020B0604020202020204" pitchFamily="34" charset="0"/>
              </a:rPr>
              <a:t>2 ملوك 21: 3-7</a:t>
            </a:r>
            <a:endParaRPr lang="en-US" altLang="zh-CN" sz="2400" b="1" dirty="0">
              <a:latin typeface="Arial" panose="020B0604020202020204" pitchFamily="34" charset="0"/>
              <a:ea typeface="宋体" charset="0"/>
              <a:cs typeface="Arial" panose="020B0604020202020204" pitchFamily="34" charset="0"/>
            </a:endParaRPr>
          </a:p>
        </p:txBody>
      </p:sp>
      <p:sp>
        <p:nvSpPr>
          <p:cNvPr id="55299" name="Rectangle 3"/>
          <p:cNvSpPr>
            <a:spLocks noGrp="1" noChangeArrowheads="1"/>
          </p:cNvSpPr>
          <p:nvPr>
            <p:ph type="body" idx="1"/>
          </p:nvPr>
        </p:nvSpPr>
        <p:spPr>
          <a:xfrm>
            <a:off x="467544" y="1557338"/>
            <a:ext cx="5040932" cy="4419600"/>
          </a:xfrm>
        </p:spPr>
        <p:txBody>
          <a:bodyPr/>
          <a:lstStyle/>
          <a:p>
            <a:pPr algn="r" rtl="1" eaLnBrk="1" hangingPunct="1">
              <a:lnSpc>
                <a:spcPct val="80000"/>
              </a:lnSpc>
            </a:pPr>
            <a:r>
              <a:rPr lang="ar-JO" altLang="zh-CN" sz="2400" b="1" dirty="0">
                <a:latin typeface="Arial" charset="0"/>
                <a:ea typeface="宋体" charset="0"/>
                <a:cs typeface="宋体" charset="0"/>
              </a:rPr>
              <a:t>أعاد بناء المرتفعات التي هدمها حزقيا أبوه</a:t>
            </a:r>
            <a:endParaRPr lang="en-US" altLang="zh-CN" sz="2400" b="1" dirty="0">
              <a:latin typeface="Arial" charset="0"/>
              <a:ea typeface="宋体" charset="0"/>
              <a:cs typeface="宋体" charset="0"/>
            </a:endParaRPr>
          </a:p>
          <a:p>
            <a:pPr algn="r" rtl="1" eaLnBrk="1" hangingPunct="1">
              <a:lnSpc>
                <a:spcPct val="80000"/>
              </a:lnSpc>
            </a:pPr>
            <a:r>
              <a:rPr lang="ar-JO" altLang="zh-CN" sz="2400" b="1" dirty="0">
                <a:latin typeface="Arial" charset="0"/>
                <a:ea typeface="宋体" charset="0"/>
                <a:cs typeface="宋体" charset="0"/>
              </a:rPr>
              <a:t>نصب مذابح للبعل وعشتاروث</a:t>
            </a:r>
            <a:endParaRPr lang="en-US" altLang="zh-CN" sz="2400" b="1" dirty="0">
              <a:latin typeface="Arial" charset="0"/>
              <a:ea typeface="宋体" charset="0"/>
              <a:cs typeface="宋体" charset="0"/>
            </a:endParaRPr>
          </a:p>
          <a:p>
            <a:pPr algn="r" rtl="1" eaLnBrk="1" hangingPunct="1">
              <a:lnSpc>
                <a:spcPct val="80000"/>
              </a:lnSpc>
            </a:pPr>
            <a:r>
              <a:rPr lang="ar-JO" altLang="zh-CN" sz="2400" b="1" dirty="0">
                <a:latin typeface="Arial" charset="0"/>
                <a:ea typeface="宋体" charset="0"/>
                <a:cs typeface="宋体" charset="0"/>
              </a:rPr>
              <a:t>سجد لكل جند السماء وعبدها</a:t>
            </a:r>
            <a:endParaRPr lang="en-US" altLang="zh-CN" sz="2400" b="1" dirty="0">
              <a:latin typeface="Arial" charset="0"/>
              <a:ea typeface="宋体" charset="0"/>
              <a:cs typeface="宋体" charset="0"/>
            </a:endParaRPr>
          </a:p>
          <a:p>
            <a:pPr algn="r" rtl="1" eaLnBrk="1" hangingPunct="1">
              <a:lnSpc>
                <a:spcPct val="80000"/>
              </a:lnSpc>
            </a:pPr>
            <a:r>
              <a:rPr lang="ar-JO" altLang="zh-CN" sz="2400" b="1" dirty="0">
                <a:latin typeface="Arial" charset="0"/>
                <a:ea typeface="宋体" charset="0"/>
                <a:cs typeface="宋体" charset="0"/>
              </a:rPr>
              <a:t>عبّر أولاده في النار في وادي بن هنوم</a:t>
            </a:r>
            <a:endParaRPr lang="en-US" altLang="zh-CN" sz="2400" b="1" dirty="0">
              <a:latin typeface="Arial" charset="0"/>
              <a:ea typeface="宋体" charset="0"/>
              <a:cs typeface="宋体" charset="0"/>
            </a:endParaRPr>
          </a:p>
          <a:p>
            <a:pPr algn="r" rtl="1" eaLnBrk="1" hangingPunct="1">
              <a:lnSpc>
                <a:spcPct val="80000"/>
              </a:lnSpc>
            </a:pPr>
            <a:r>
              <a:rPr lang="ar-JO" altLang="zh-CN" sz="2400" b="1" dirty="0">
                <a:latin typeface="Arial" charset="0"/>
                <a:ea typeface="宋体" charset="0"/>
                <a:cs typeface="宋体" charset="0"/>
              </a:rPr>
              <a:t>مارس الشعوذة والعرافة والسحر واستشار الوسطاء والأرواح</a:t>
            </a:r>
            <a:endParaRPr lang="en-US" altLang="zh-CN" sz="2400" b="1" dirty="0">
              <a:latin typeface="Arial" charset="0"/>
              <a:ea typeface="宋体" charset="0"/>
              <a:cs typeface="宋体" charset="0"/>
            </a:endParaRPr>
          </a:p>
          <a:p>
            <a:pPr algn="r" rtl="1" eaLnBrk="1" hangingPunct="1">
              <a:lnSpc>
                <a:spcPct val="80000"/>
              </a:lnSpc>
            </a:pPr>
            <a:r>
              <a:rPr lang="ar-JO" altLang="zh-CN" sz="2400" b="1" dirty="0">
                <a:latin typeface="Arial" charset="0"/>
                <a:ea typeface="宋体" charset="0"/>
                <a:cs typeface="宋体" charset="0"/>
              </a:rPr>
              <a:t>وضع تمثال صنعه في هيكل الرب</a:t>
            </a:r>
            <a:endParaRPr lang="en-US" altLang="zh-CN" sz="2400" b="1" dirty="0">
              <a:latin typeface="Arial" charset="0"/>
              <a:ea typeface="宋体" charset="0"/>
              <a:cs typeface="宋体" charset="0"/>
            </a:endParaRPr>
          </a:p>
        </p:txBody>
      </p:sp>
      <p:pic>
        <p:nvPicPr>
          <p:cNvPr id="2" name="Picture 1">
            <a:extLst>
              <a:ext uri="{FF2B5EF4-FFF2-40B4-BE49-F238E27FC236}">
                <a16:creationId xmlns:a16="http://schemas.microsoft.com/office/drawing/2014/main" id="{12CB29BF-0C15-A670-8415-158310CA0D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5276" r="20862"/>
          <a:stretch/>
        </p:blipFill>
        <p:spPr>
          <a:xfrm>
            <a:off x="5580112" y="1412776"/>
            <a:ext cx="3096344" cy="444003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algn="ctr" eaLnBrk="1" hangingPunct="1"/>
            <a:r>
              <a:rPr lang="ar-JO" altLang="zh-CN" b="1" dirty="0">
                <a:latin typeface="Arial" charset="0"/>
                <a:ea typeface="宋体" charset="0"/>
                <a:cs typeface="宋体" charset="0"/>
              </a:rPr>
              <a:t>الملك منسى</a:t>
            </a:r>
            <a:endParaRPr lang="en-US" altLang="zh-CN" b="1" dirty="0">
              <a:latin typeface="Arial" charset="0"/>
              <a:ea typeface="宋体" charset="0"/>
              <a:cs typeface="宋体" charset="0"/>
            </a:endParaRPr>
          </a:p>
        </p:txBody>
      </p:sp>
      <p:sp>
        <p:nvSpPr>
          <p:cNvPr id="56323" name="Rectangle 3"/>
          <p:cNvSpPr>
            <a:spLocks noGrp="1" noChangeArrowheads="1"/>
          </p:cNvSpPr>
          <p:nvPr>
            <p:ph type="body" idx="1"/>
          </p:nvPr>
        </p:nvSpPr>
        <p:spPr/>
        <p:txBody>
          <a:bodyPr/>
          <a:lstStyle/>
          <a:p>
            <a:pPr algn="r" rtl="1" eaLnBrk="1" hangingPunct="1"/>
            <a:r>
              <a:rPr lang="ar-JO" altLang="zh-CN" b="1" dirty="0">
                <a:latin typeface="Arial" charset="0"/>
                <a:ea typeface="宋体" charset="0"/>
                <a:cs typeface="宋体" charset="0"/>
              </a:rPr>
              <a:t>أعلن الله الدينونة على أورشليم ويهوذا</a:t>
            </a:r>
          </a:p>
          <a:p>
            <a:pPr marL="0" indent="0" algn="r" rtl="1" eaLnBrk="1" hangingPunct="1">
              <a:buNone/>
            </a:pPr>
            <a:endParaRPr lang="en-US" altLang="zh-CN" b="1" dirty="0">
              <a:latin typeface="Arial" charset="0"/>
              <a:ea typeface="宋体" charset="0"/>
              <a:cs typeface="宋体" charset="0"/>
            </a:endParaRPr>
          </a:p>
          <a:p>
            <a:pPr algn="ctr" eaLnBrk="1" hangingPunct="1">
              <a:buFont typeface="Wingdings" charset="0"/>
              <a:buNone/>
            </a:pPr>
            <a:r>
              <a:rPr lang="ar-JO" altLang="zh-CN" sz="2800" b="1" dirty="0">
                <a:latin typeface="Arial" panose="020B0604020202020204" pitchFamily="34" charset="0"/>
                <a:ea typeface="宋体" charset="0"/>
                <a:cs typeface="Arial" panose="020B0604020202020204" pitchFamily="34" charset="0"/>
              </a:rPr>
              <a:t>من أجل أن منسى ... عمل هذه الأرجاس </a:t>
            </a:r>
          </a:p>
          <a:p>
            <a:pPr algn="ctr" eaLnBrk="1" hangingPunct="1">
              <a:buFont typeface="Wingdings" charset="0"/>
              <a:buNone/>
            </a:pPr>
            <a:r>
              <a:rPr lang="ar-JO" altLang="zh-CN" sz="2800" b="1" dirty="0">
                <a:latin typeface="Arial" panose="020B0604020202020204" pitchFamily="34" charset="0"/>
                <a:ea typeface="宋体" charset="0"/>
                <a:cs typeface="Arial" panose="020B0604020202020204" pitchFamily="34" charset="0"/>
              </a:rPr>
              <a:t>لذلك هكذا قال الرب إله إسرائيل </a:t>
            </a:r>
          </a:p>
          <a:p>
            <a:pPr algn="ctr" eaLnBrk="1" hangingPunct="1">
              <a:buFont typeface="Wingdings" charset="0"/>
              <a:buNone/>
            </a:pPr>
            <a:r>
              <a:rPr lang="ar-JO" altLang="zh-CN" sz="2800" b="1" dirty="0">
                <a:latin typeface="Arial" panose="020B0604020202020204" pitchFamily="34" charset="0"/>
                <a:ea typeface="宋体" charset="0"/>
                <a:cs typeface="Arial" panose="020B0604020202020204" pitchFamily="34" charset="0"/>
              </a:rPr>
              <a:t>هأنذا جالب شراً على أورشليم ويهوذا </a:t>
            </a:r>
          </a:p>
          <a:p>
            <a:pPr algn="ctr" eaLnBrk="1" hangingPunct="1">
              <a:buFont typeface="Wingdings" charset="0"/>
              <a:buNone/>
            </a:pPr>
            <a:r>
              <a:rPr lang="ar-JO" altLang="zh-CN" sz="2800" b="1" dirty="0">
                <a:latin typeface="Arial" panose="020B0604020202020204" pitchFamily="34" charset="0"/>
                <a:ea typeface="宋体" charset="0"/>
                <a:cs typeface="Arial" panose="020B0604020202020204" pitchFamily="34" charset="0"/>
              </a:rPr>
              <a:t>وأمسح أورشليم كما يمسح واحد الصحن </a:t>
            </a:r>
          </a:p>
          <a:p>
            <a:pPr algn="ctr" eaLnBrk="1" hangingPunct="1">
              <a:buFont typeface="Wingdings" charset="0"/>
              <a:buNone/>
            </a:pPr>
            <a:r>
              <a:rPr lang="ar-JO" altLang="zh-CN" sz="2800" b="1" dirty="0">
                <a:latin typeface="Arial" panose="020B0604020202020204" pitchFamily="34" charset="0"/>
                <a:ea typeface="宋体" charset="0"/>
                <a:cs typeface="Arial" panose="020B0604020202020204" pitchFamily="34" charset="0"/>
              </a:rPr>
              <a:t>يمسحه ويقلبه على وجهه</a:t>
            </a:r>
            <a:r>
              <a:rPr lang="en-US" altLang="zh-CN" sz="2800" b="1" dirty="0">
                <a:latin typeface="Arial" panose="020B0604020202020204" pitchFamily="34" charset="0"/>
                <a:ea typeface="宋体" charset="0"/>
                <a:cs typeface="Arial" panose="020B0604020202020204" pitchFamily="34" charset="0"/>
              </a:rPr>
              <a:t> </a:t>
            </a:r>
            <a:endParaRPr lang="en-US" altLang="zh-CN" b="1" dirty="0">
              <a:latin typeface="Arial" panose="020B0604020202020204" pitchFamily="34" charset="0"/>
              <a:ea typeface="宋体"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algn="ctr" eaLnBrk="1" hangingPunct="1"/>
            <a:r>
              <a:rPr lang="ar-JO" altLang="zh-CN" b="1" dirty="0">
                <a:latin typeface="Arial" panose="020B0604020202020204" pitchFamily="34" charset="0"/>
                <a:ea typeface="宋体" charset="0"/>
                <a:cs typeface="Arial" panose="020B0604020202020204" pitchFamily="34" charset="0"/>
              </a:rPr>
              <a:t>الملك يهوياقيم</a:t>
            </a:r>
            <a:endParaRPr lang="en-US" altLang="zh-CN" b="1" dirty="0">
              <a:latin typeface="Arial" panose="020B0604020202020204" pitchFamily="34" charset="0"/>
              <a:ea typeface="宋体" charset="0"/>
              <a:cs typeface="Arial" panose="020B0604020202020204" pitchFamily="34" charset="0"/>
            </a:endParaRPr>
          </a:p>
        </p:txBody>
      </p:sp>
      <p:sp>
        <p:nvSpPr>
          <p:cNvPr id="57347" name="Rectangle 3"/>
          <p:cNvSpPr>
            <a:spLocks noGrp="1" noChangeArrowheads="1"/>
          </p:cNvSpPr>
          <p:nvPr>
            <p:ph type="body" idx="1"/>
          </p:nvPr>
        </p:nvSpPr>
        <p:spPr>
          <a:xfrm>
            <a:off x="487845" y="1628800"/>
            <a:ext cx="4178424" cy="4464050"/>
          </a:xfrm>
        </p:spPr>
        <p:txBody>
          <a:bodyPr/>
          <a:lstStyle/>
          <a:p>
            <a:pPr algn="r" rtl="1" eaLnBrk="1" hangingPunct="1">
              <a:lnSpc>
                <a:spcPct val="90000"/>
              </a:lnSpc>
            </a:pPr>
            <a:r>
              <a:rPr lang="ar-JO" altLang="zh-CN" sz="2200" b="1" dirty="0">
                <a:latin typeface="Arial" panose="020B0604020202020204" pitchFamily="34" charset="0"/>
                <a:ea typeface="宋体" charset="0"/>
                <a:cs typeface="Arial" panose="020B0604020202020204" pitchFamily="34" charset="0"/>
              </a:rPr>
              <a:t>حتى بعد هزيمته من قبل البابليين لكنه لم يتب</a:t>
            </a:r>
            <a:endParaRPr lang="en-US" altLang="zh-CN" sz="2200" b="1" dirty="0">
              <a:latin typeface="Arial" panose="020B0604020202020204" pitchFamily="34" charset="0"/>
              <a:ea typeface="宋体" charset="0"/>
              <a:cs typeface="Arial" panose="020B0604020202020204" pitchFamily="34" charset="0"/>
            </a:endParaRPr>
          </a:p>
          <a:p>
            <a:pPr eaLnBrk="1" hangingPunct="1">
              <a:lnSpc>
                <a:spcPct val="90000"/>
              </a:lnSpc>
            </a:pPr>
            <a:endParaRPr lang="en-US" altLang="zh-CN" sz="16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200" b="1" dirty="0">
                <a:latin typeface="Arial" panose="020B0604020202020204" pitchFamily="34" charset="0"/>
                <a:ea typeface="宋体" charset="0"/>
                <a:cs typeface="Arial" panose="020B0604020202020204" pitchFamily="34" charset="0"/>
              </a:rPr>
              <a:t>أمر الله إرميا بكتابة تحذيرات عن تدمير بابل ليهوذا كدينونة إلهية من الله.</a:t>
            </a:r>
          </a:p>
          <a:p>
            <a:pPr marL="0" indent="0" eaLnBrk="1" hangingPunct="1">
              <a:lnSpc>
                <a:spcPct val="90000"/>
              </a:lnSpc>
              <a:buNone/>
            </a:pPr>
            <a:endParaRPr lang="en-US" altLang="zh-CN" sz="16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200" b="1" dirty="0">
                <a:latin typeface="Arial" panose="020B0604020202020204" pitchFamily="34" charset="0"/>
                <a:ea typeface="宋体" charset="0"/>
                <a:cs typeface="Arial" panose="020B0604020202020204" pitchFamily="34" charset="0"/>
              </a:rPr>
              <a:t>عندما قرأ الكتاب على يهوياقيم قطعه أقساماً وأحرقه.</a:t>
            </a:r>
            <a:endParaRPr lang="en-US" altLang="zh-CN" sz="2200" b="1" dirty="0">
              <a:latin typeface="Arial" panose="020B0604020202020204" pitchFamily="34" charset="0"/>
              <a:ea typeface="宋体" charset="0"/>
              <a:cs typeface="Arial" panose="020B0604020202020204" pitchFamily="34" charset="0"/>
            </a:endParaRPr>
          </a:p>
        </p:txBody>
      </p:sp>
      <p:pic>
        <p:nvPicPr>
          <p:cNvPr id="57349" name="Picture 5" descr="jer36"/>
          <p:cNvPicPr>
            <a:picLocks noChangeAspect="1" noChangeArrowheads="1"/>
          </p:cNvPicPr>
          <p:nvPr/>
        </p:nvPicPr>
        <p:blipFill>
          <a:blip r:embed="rId4">
            <a:extLst>
              <a:ext uri="{28A0092B-C50C-407E-A947-70E740481C1C}">
                <a14:useLocalDpi xmlns:a14="http://schemas.microsoft.com/office/drawing/2010/main" val="0"/>
              </a:ext>
            </a:extLst>
          </a:blip>
          <a:srcRect b="10901"/>
          <a:stretch>
            <a:fillRect/>
          </a:stretch>
        </p:blipFill>
        <p:spPr bwMode="auto">
          <a:xfrm>
            <a:off x="4860032" y="1484784"/>
            <a:ext cx="3562350" cy="446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par>
                          <p:cTn id="15" fill="hold">
                            <p:stCondLst>
                              <p:cond delay="0"/>
                            </p:stCondLst>
                            <p:childTnLst>
                              <p:par>
                                <p:cTn id="16" presetID="8" presetClass="entr" presetSubtype="16" fill="hold" nodeType="afterEffect">
                                  <p:stCondLst>
                                    <p:cond delay="0"/>
                                  </p:stCondLst>
                                  <p:childTnLst>
                                    <p:set>
                                      <p:cBhvr>
                                        <p:cTn id="17" dur="1" fill="hold">
                                          <p:stCondLst>
                                            <p:cond delay="0"/>
                                          </p:stCondLst>
                                        </p:cTn>
                                        <p:tgtEl>
                                          <p:spTgt spid="57349"/>
                                        </p:tgtEl>
                                        <p:attrNameLst>
                                          <p:attrName>style.visibility</p:attrName>
                                        </p:attrNameLst>
                                      </p:cBhvr>
                                      <p:to>
                                        <p:strVal val="visible"/>
                                      </p:to>
                                    </p:set>
                                    <p:animEffect transition="in" filter="diamond(in)">
                                      <p:cBhvr>
                                        <p:cTn id="18" dur="2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ADC522-30A4-85FD-DF72-EE803404CE6D}"/>
              </a:ext>
            </a:extLst>
          </p:cNvPr>
          <p:cNvGrpSpPr/>
          <p:nvPr/>
        </p:nvGrpSpPr>
        <p:grpSpPr>
          <a:xfrm>
            <a:off x="3841790" y="1506536"/>
            <a:ext cx="4673296" cy="3418885"/>
            <a:chOff x="3841790" y="1506536"/>
            <a:chExt cx="4673296" cy="3418885"/>
          </a:xfrm>
        </p:grpSpPr>
        <p:sp>
          <p:nvSpPr>
            <p:cNvPr id="119822" name="Text Box 14"/>
            <p:cNvSpPr txBox="1">
              <a:spLocks noChangeArrowheads="1"/>
            </p:cNvSpPr>
            <p:nvPr/>
          </p:nvSpPr>
          <p:spPr bwMode="auto">
            <a:xfrm>
              <a:off x="5580112" y="4011021"/>
              <a:ext cx="2881313"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ar-JO" altLang="zh-CN" b="1" u="sng" dirty="0">
                  <a:solidFill>
                    <a:srgbClr val="FF0000"/>
                  </a:solidFill>
                  <a:latin typeface="Arial" panose="020B0604020202020204" pitchFamily="34" charset="0"/>
                  <a:cs typeface="Arial" panose="020B0604020202020204" pitchFamily="34" charset="0"/>
                </a:rPr>
                <a:t>مولك</a:t>
              </a:r>
              <a:endParaRPr lang="en-US" altLang="zh-CN" b="1" u="sng" dirty="0">
                <a:solidFill>
                  <a:srgbClr val="FF0000"/>
                </a:solidFill>
                <a:latin typeface="Arial" panose="020B0604020202020204" pitchFamily="34" charset="0"/>
                <a:cs typeface="Arial" panose="020B0604020202020204" pitchFamily="34" charset="0"/>
              </a:endParaRPr>
            </a:p>
            <a:p>
              <a:pPr algn="ctr">
                <a:spcBef>
                  <a:spcPct val="50000"/>
                </a:spcBef>
              </a:pPr>
              <a:r>
                <a:rPr lang="ar-JO" altLang="zh-CN" sz="2000" dirty="0">
                  <a:latin typeface="Arial" panose="020B0604020202020204" pitchFamily="34" charset="0"/>
                  <a:cs typeface="Arial" panose="020B0604020202020204" pitchFamily="34" charset="0"/>
                </a:rPr>
                <a:t>إله العمونيين</a:t>
              </a:r>
              <a:endParaRPr lang="en-US" sz="2000" dirty="0">
                <a:latin typeface="Arial" panose="020B0604020202020204" pitchFamily="34" charset="0"/>
                <a:cs typeface="Arial" panose="020B0604020202020204" pitchFamily="34" charset="0"/>
              </a:endParaRPr>
            </a:p>
          </p:txBody>
        </p:sp>
        <p:pic>
          <p:nvPicPr>
            <p:cNvPr id="1030" name="Picture 6" descr="seven chapels of Moloch Archives - The Outlaw Bible Student">
              <a:extLst>
                <a:ext uri="{FF2B5EF4-FFF2-40B4-BE49-F238E27FC236}">
                  <a16:creationId xmlns:a16="http://schemas.microsoft.com/office/drawing/2014/main" id="{7BBC9B99-1487-44EE-2BC3-2867B42BC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90" y="1506536"/>
              <a:ext cx="4673296" cy="2426519"/>
            </a:xfrm>
            <a:prstGeom prst="rect">
              <a:avLst/>
            </a:prstGeom>
            <a:noFill/>
            <a:extLst>
              <a:ext uri="{909E8E84-426E-40DD-AFC4-6F175D3DCCD1}">
                <a14:hiddenFill xmlns:a14="http://schemas.microsoft.com/office/drawing/2010/main">
                  <a:solidFill>
                    <a:srgbClr val="FFFFFF"/>
                  </a:solidFill>
                </a14:hiddenFill>
              </a:ext>
            </a:extLst>
          </p:spPr>
        </p:pic>
      </p:grpSp>
      <p:sp>
        <p:nvSpPr>
          <p:cNvPr id="45058" name="Rectangle 2"/>
          <p:cNvSpPr>
            <a:spLocks noGrp="1" noChangeArrowheads="1"/>
          </p:cNvSpPr>
          <p:nvPr>
            <p:ph type="title"/>
          </p:nvPr>
        </p:nvSpPr>
        <p:spPr/>
        <p:txBody>
          <a:bodyPr/>
          <a:lstStyle/>
          <a:p>
            <a:pPr eaLnBrk="1" hangingPunct="1"/>
            <a:r>
              <a:rPr lang="ar-JO" altLang="zh-CN" dirty="0">
                <a:latin typeface="Arial" panose="020B0604020202020204" pitchFamily="34" charset="0"/>
                <a:ea typeface="宋体" charset="0"/>
                <a:cs typeface="Arial" panose="020B0604020202020204" pitchFamily="34" charset="0"/>
              </a:rPr>
              <a:t>كيف انقسمت المملكة ؟</a:t>
            </a:r>
            <a:endParaRPr lang="en-US" altLang="zh-CN" dirty="0">
              <a:latin typeface="Arial" panose="020B0604020202020204" pitchFamily="34" charset="0"/>
              <a:ea typeface="宋体" charset="0"/>
              <a:cs typeface="Arial" panose="020B0604020202020204" pitchFamily="34" charset="0"/>
            </a:endParaRPr>
          </a:p>
        </p:txBody>
      </p:sp>
      <p:sp>
        <p:nvSpPr>
          <p:cNvPr id="45059" name="Text Box 5"/>
          <p:cNvSpPr txBox="1">
            <a:spLocks noChangeArrowheads="1"/>
          </p:cNvSpPr>
          <p:nvPr/>
        </p:nvSpPr>
        <p:spPr bwMode="auto">
          <a:xfrm>
            <a:off x="6280150" y="235426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endParaRPr lang="en-US" sz="1800">
              <a:latin typeface="Arial" panose="020B0604020202020204" pitchFamily="34" charset="0"/>
              <a:cs typeface="Arial" panose="020B0604020202020204" pitchFamily="34" charset="0"/>
            </a:endParaRPr>
          </a:p>
        </p:txBody>
      </p:sp>
      <p:sp>
        <p:nvSpPr>
          <p:cNvPr id="45065" name="Text Box 18"/>
          <p:cNvSpPr txBox="1">
            <a:spLocks noChangeArrowheads="1"/>
          </p:cNvSpPr>
          <p:nvPr/>
        </p:nvSpPr>
        <p:spPr bwMode="auto">
          <a:xfrm>
            <a:off x="5911045" y="698276"/>
            <a:ext cx="269141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ar-JO" sz="2800" dirty="0">
                <a:solidFill>
                  <a:srgbClr val="FFFF00"/>
                </a:solidFill>
                <a:latin typeface="Arial" panose="020B0604020202020204" pitchFamily="34" charset="0"/>
                <a:cs typeface="Arial" panose="020B0604020202020204" pitchFamily="34" charset="0"/>
              </a:rPr>
              <a:t>1 ملوك 11: 5</a:t>
            </a:r>
            <a:endParaRPr lang="en-US" sz="2800" dirty="0">
              <a:solidFill>
                <a:srgbClr val="FFFF00"/>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48A9F989-724B-C285-29E6-DFB0822CD7B7}"/>
              </a:ext>
            </a:extLst>
          </p:cNvPr>
          <p:cNvGrpSpPr/>
          <p:nvPr/>
        </p:nvGrpSpPr>
        <p:grpSpPr>
          <a:xfrm>
            <a:off x="2906712" y="3168724"/>
            <a:ext cx="2592388" cy="3513394"/>
            <a:chOff x="3293884" y="2705894"/>
            <a:chExt cx="2592388" cy="3513394"/>
          </a:xfrm>
        </p:grpSpPr>
        <p:sp>
          <p:nvSpPr>
            <p:cNvPr id="119825" name="Text Box 17"/>
            <p:cNvSpPr txBox="1">
              <a:spLocks noChangeArrowheads="1"/>
            </p:cNvSpPr>
            <p:nvPr/>
          </p:nvSpPr>
          <p:spPr bwMode="auto">
            <a:xfrm>
              <a:off x="3293884" y="5295958"/>
              <a:ext cx="2592388" cy="92333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ar-JO" altLang="zh-CN" b="1" u="sng" dirty="0">
                  <a:solidFill>
                    <a:srgbClr val="FF0000"/>
                  </a:solidFill>
                  <a:latin typeface="Arial" panose="020B0604020202020204" pitchFamily="34" charset="0"/>
                  <a:cs typeface="Arial" panose="020B0604020202020204" pitchFamily="34" charset="0"/>
                </a:rPr>
                <a:t>كموش</a:t>
              </a:r>
              <a:endParaRPr lang="en-US" altLang="zh-CN" b="1" u="sng" dirty="0">
                <a:solidFill>
                  <a:srgbClr val="FF0000"/>
                </a:solidFill>
                <a:latin typeface="Arial" panose="020B0604020202020204" pitchFamily="34" charset="0"/>
                <a:cs typeface="Arial" panose="020B0604020202020204" pitchFamily="34" charset="0"/>
              </a:endParaRPr>
            </a:p>
            <a:p>
              <a:pPr algn="ctr">
                <a:spcBef>
                  <a:spcPct val="50000"/>
                </a:spcBef>
              </a:pPr>
              <a:r>
                <a:rPr lang="ar-JO" altLang="zh-CN" sz="2000" dirty="0">
                  <a:latin typeface="Arial" panose="020B0604020202020204" pitchFamily="34" charset="0"/>
                  <a:cs typeface="Arial" panose="020B0604020202020204" pitchFamily="34" charset="0"/>
                </a:rPr>
                <a:t>إله المؤابيين</a:t>
              </a:r>
              <a:endParaRPr lang="en-US" altLang="zh-CN" sz="20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F831141A-3451-8BB2-5480-E111B85932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47" r="24765"/>
            <a:stretch/>
          </p:blipFill>
          <p:spPr bwMode="auto">
            <a:xfrm>
              <a:off x="3437913" y="2705894"/>
              <a:ext cx="2304331" cy="2549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463A80B2-688A-B4AA-5E22-E8FD4E4C27A5}"/>
              </a:ext>
            </a:extLst>
          </p:cNvPr>
          <p:cNvGrpSpPr/>
          <p:nvPr/>
        </p:nvGrpSpPr>
        <p:grpSpPr>
          <a:xfrm>
            <a:off x="64307" y="1506536"/>
            <a:ext cx="3168650" cy="3705956"/>
            <a:chOff x="432942" y="1340768"/>
            <a:chExt cx="3168650" cy="3705956"/>
          </a:xfrm>
        </p:grpSpPr>
        <p:sp>
          <p:nvSpPr>
            <p:cNvPr id="119818" name="Text Box 10"/>
            <p:cNvSpPr txBox="1">
              <a:spLocks noChangeArrowheads="1"/>
            </p:cNvSpPr>
            <p:nvPr/>
          </p:nvSpPr>
          <p:spPr bwMode="auto">
            <a:xfrm>
              <a:off x="432942" y="1340768"/>
              <a:ext cx="3168650" cy="91440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ar-JO" altLang="zh-CN" b="1" u="sng" dirty="0">
                  <a:solidFill>
                    <a:srgbClr val="FF0000"/>
                  </a:solidFill>
                  <a:latin typeface="Arial" panose="020B0604020202020204" pitchFamily="34" charset="0"/>
                  <a:cs typeface="Arial" panose="020B0604020202020204" pitchFamily="34" charset="0"/>
                </a:rPr>
                <a:t>عشتاروث</a:t>
              </a:r>
              <a:endParaRPr lang="en-US" altLang="zh-CN" b="1" u="sng" dirty="0">
                <a:solidFill>
                  <a:srgbClr val="FF0000"/>
                </a:solidFill>
                <a:latin typeface="Arial" panose="020B0604020202020204" pitchFamily="34" charset="0"/>
                <a:cs typeface="Arial" panose="020B0604020202020204" pitchFamily="34" charset="0"/>
              </a:endParaRPr>
            </a:p>
            <a:p>
              <a:pPr algn="ctr">
                <a:spcBef>
                  <a:spcPct val="50000"/>
                </a:spcBef>
              </a:pPr>
              <a:r>
                <a:rPr lang="ar-JO" altLang="zh-CN" sz="2000" dirty="0">
                  <a:latin typeface="Arial" panose="020B0604020202020204" pitchFamily="34" charset="0"/>
                  <a:cs typeface="Arial" panose="020B0604020202020204" pitchFamily="34" charset="0"/>
                </a:rPr>
                <a:t>آلهة الصيدونيين</a:t>
              </a:r>
              <a:endParaRPr lang="en-US" sz="2000" dirty="0">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E4A2C48A-0C20-CE7E-5606-33DF8F7C51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492" r="7583"/>
            <a:stretch/>
          </p:blipFill>
          <p:spPr bwMode="auto">
            <a:xfrm>
              <a:off x="539552" y="2249612"/>
              <a:ext cx="2948582" cy="279711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4859338" y="1916113"/>
            <a:ext cx="3240087" cy="2062103"/>
          </a:xfrm>
          <a:prstGeom prst="rect">
            <a:avLst/>
          </a:prstGeom>
          <a:noFill/>
          <a:ln w="9525">
            <a:noFill/>
            <a:miter lim="800000"/>
            <a:headEnd/>
            <a:tailEnd/>
          </a:ln>
          <a:effectLst/>
        </p:spPr>
        <p:txBody>
          <a:bodyPr>
            <a:spAutoFit/>
          </a:bodyPr>
          <a:lstStyle>
            <a:lvl1pPr>
              <a:defRPr sz="2400">
                <a:solidFill>
                  <a:schemeClr val="tx1"/>
                </a:solidFill>
                <a:latin typeface="Arial" charset="0"/>
                <a:ea typeface="宋体" charset="0"/>
                <a:cs typeface="宋体" charset="0"/>
              </a:defRPr>
            </a:lvl1pPr>
            <a:lvl2pPr marL="37931725" indent="-37474525">
              <a:defRPr sz="2400">
                <a:solidFill>
                  <a:schemeClr val="tx1"/>
                </a:solidFill>
                <a:latin typeface="Arial" charset="0"/>
                <a:ea typeface="宋体" charset="0"/>
                <a:cs typeface="宋体" charset="0"/>
              </a:defRPr>
            </a:lvl2pPr>
            <a:lvl3pPr>
              <a:defRPr sz="2400">
                <a:solidFill>
                  <a:schemeClr val="tx1"/>
                </a:solidFill>
                <a:latin typeface="Arial" charset="0"/>
                <a:ea typeface="宋体" charset="0"/>
                <a:cs typeface="宋体" charset="0"/>
              </a:defRPr>
            </a:lvl3pPr>
            <a:lvl4pPr>
              <a:defRPr sz="2400">
                <a:solidFill>
                  <a:schemeClr val="tx1"/>
                </a:solidFill>
                <a:latin typeface="Arial" charset="0"/>
                <a:ea typeface="宋体" charset="0"/>
                <a:cs typeface="宋体" charset="0"/>
              </a:defRPr>
            </a:lvl4pPr>
            <a:lvl5pPr>
              <a:defRPr sz="2400">
                <a:solidFill>
                  <a:schemeClr val="tx1"/>
                </a:solidFill>
                <a:latin typeface="Arial" charset="0"/>
                <a:ea typeface="宋体" charset="0"/>
                <a:cs typeface="宋体" charset="0"/>
              </a:defRPr>
            </a:lvl5pPr>
            <a:lvl6pPr marL="457200" eaLnBrk="0" fontAlgn="base" hangingPunct="0">
              <a:spcBef>
                <a:spcPct val="0"/>
              </a:spcBef>
              <a:spcAft>
                <a:spcPct val="0"/>
              </a:spcAft>
              <a:defRPr sz="2400">
                <a:solidFill>
                  <a:schemeClr val="tx1"/>
                </a:solidFill>
                <a:latin typeface="Arial" charset="0"/>
                <a:ea typeface="宋体" charset="0"/>
                <a:cs typeface="宋体" charset="0"/>
              </a:defRPr>
            </a:lvl6pPr>
            <a:lvl7pPr marL="914400" eaLnBrk="0" fontAlgn="base" hangingPunct="0">
              <a:spcBef>
                <a:spcPct val="0"/>
              </a:spcBef>
              <a:spcAft>
                <a:spcPct val="0"/>
              </a:spcAft>
              <a:defRPr sz="2400">
                <a:solidFill>
                  <a:schemeClr val="tx1"/>
                </a:solidFill>
                <a:latin typeface="Arial" charset="0"/>
                <a:ea typeface="宋体" charset="0"/>
                <a:cs typeface="宋体" charset="0"/>
              </a:defRPr>
            </a:lvl7pPr>
            <a:lvl8pPr marL="1371600" eaLnBrk="0" fontAlgn="base" hangingPunct="0">
              <a:spcBef>
                <a:spcPct val="0"/>
              </a:spcBef>
              <a:spcAft>
                <a:spcPct val="0"/>
              </a:spcAft>
              <a:defRPr sz="2400">
                <a:solidFill>
                  <a:schemeClr val="tx1"/>
                </a:solidFill>
                <a:latin typeface="Arial" charset="0"/>
                <a:ea typeface="宋体" charset="0"/>
                <a:cs typeface="宋体" charset="0"/>
              </a:defRPr>
            </a:lvl8pPr>
            <a:lvl9pPr marL="18288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defRPr/>
            </a:pPr>
            <a:r>
              <a:rPr lang="ar-JO" altLang="zh-CN" sz="3200" b="1" i="1" dirty="0">
                <a:solidFill>
                  <a:srgbClr val="FF0000"/>
                </a:solidFill>
                <a:effectLst>
                  <a:outerShdw blurRad="38100" dist="38100" dir="2700000" algn="tl">
                    <a:srgbClr val="DDDDDD"/>
                  </a:outerShdw>
                </a:effectLst>
                <a:latin typeface="Garamond" charset="0"/>
              </a:rPr>
              <a:t>ولم يخف الملك ولا كل عبيده السامعين كل هذا الكلام ولا شققوا ثيابهم</a:t>
            </a:r>
            <a:r>
              <a:rPr lang="en-US" altLang="zh-CN" sz="3200" b="1" i="1" dirty="0">
                <a:solidFill>
                  <a:srgbClr val="FF0000"/>
                </a:solidFill>
                <a:effectLst>
                  <a:outerShdw blurRad="38100" dist="38100" dir="2700000" algn="tl">
                    <a:srgbClr val="DDDDDD"/>
                  </a:outerShdw>
                </a:effectLst>
                <a:latin typeface="Garamond" charset="0"/>
              </a:rPr>
              <a:t>  </a:t>
            </a:r>
          </a:p>
        </p:txBody>
      </p:sp>
      <p:sp>
        <p:nvSpPr>
          <p:cNvPr id="114690" name="Rectangle 8"/>
          <p:cNvSpPr>
            <a:spLocks noChangeArrowheads="1"/>
          </p:cNvSpPr>
          <p:nvPr/>
        </p:nvSpPr>
        <p:spPr bwMode="auto">
          <a:xfrm>
            <a:off x="195263" y="228600"/>
            <a:ext cx="80152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ar-JO" altLang="zh-CN" sz="4200" dirty="0">
                <a:solidFill>
                  <a:schemeClr val="tx2"/>
                </a:solidFill>
                <a:latin typeface="Arial" panose="020B0604020202020204" pitchFamily="34" charset="0"/>
                <a:cs typeface="Arial" panose="020B0604020202020204" pitchFamily="34" charset="0"/>
              </a:rPr>
              <a:t>إرميا 36: 24</a:t>
            </a:r>
            <a:endParaRPr lang="en-US" altLang="zh-CN" sz="4200" dirty="0">
              <a:solidFill>
                <a:schemeClr val="tx2"/>
              </a:solidFill>
              <a:latin typeface="Arial" panose="020B0604020202020204" pitchFamily="34" charset="0"/>
              <a:cs typeface="Arial" panose="020B0604020202020204" pitchFamily="34" charset="0"/>
            </a:endParaRPr>
          </a:p>
        </p:txBody>
      </p:sp>
      <p:pic>
        <p:nvPicPr>
          <p:cNvPr id="114691" name="Picture 11" descr="jehoiak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484313"/>
            <a:ext cx="3017837" cy="460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Rot="1" noChangeArrowheads="1"/>
          </p:cNvSpPr>
          <p:nvPr>
            <p:ph type="ctrTitle"/>
          </p:nvPr>
        </p:nvSpPr>
        <p:spPr>
          <a:xfrm>
            <a:off x="2339752" y="1964267"/>
            <a:ext cx="6118449" cy="3480957"/>
          </a:xfrm>
          <a:effectLst/>
        </p:spPr>
        <p:txBody>
          <a:bodyPr vert="horz" lIns="91440" tIns="45720" rIns="91440" bIns="45720" rtlCol="0" anchor="b">
            <a:normAutofit/>
          </a:bodyPr>
          <a:lstStyle/>
          <a:p>
            <a:r>
              <a:rPr lang="ar-JO" altLang="zh-CN" sz="5400" b="1" dirty="0">
                <a:latin typeface="Arial" panose="020B0604020202020204" pitchFamily="34" charset="0"/>
                <a:ea typeface="宋体" charset="0"/>
                <a:cs typeface="Arial" panose="020B0604020202020204" pitchFamily="34" charset="0"/>
              </a:rPr>
              <a:t>تحذيرات</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الله</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لملوك</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يهوذا</a:t>
            </a:r>
            <a:endParaRPr lang="en-US" altLang="zh-CN" sz="5400" b="1" dirty="0">
              <a:latin typeface="Arial" panose="020B0604020202020204" pitchFamily="34" charset="0"/>
              <a:ea typeface="宋体" charset="0"/>
              <a:cs typeface="Arial" panose="020B0604020202020204" pitchFamily="34" charset="0"/>
            </a:endParaRPr>
          </a:p>
        </p:txBody>
      </p:sp>
    </p:spTree>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5" descr="isai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407" y="1355102"/>
            <a:ext cx="3276073" cy="5458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86" name="AutoShape 11"/>
          <p:cNvSpPr>
            <a:spLocks noChangeArrowheads="1"/>
          </p:cNvSpPr>
          <p:nvPr/>
        </p:nvSpPr>
        <p:spPr bwMode="auto">
          <a:xfrm>
            <a:off x="467544" y="1700808"/>
            <a:ext cx="4752975" cy="4465637"/>
          </a:xfrm>
          <a:prstGeom prst="wedgeRoundRectCallout">
            <a:avLst>
              <a:gd name="adj1" fmla="val 76077"/>
              <a:gd name="adj2" fmla="val -26008"/>
              <a:gd name="adj3" fmla="val 16667"/>
            </a:avLst>
          </a:prstGeom>
          <a:solidFill>
            <a:schemeClr val="accent1">
              <a:lumMod val="20000"/>
              <a:lumOff val="80000"/>
            </a:schemeClr>
          </a:solidFill>
          <a:ln w="9525">
            <a:solidFill>
              <a:schemeClr val="tx1"/>
            </a:solidFill>
            <a:miter lim="800000"/>
            <a:headEnd/>
            <a:tailEnd/>
          </a:ln>
        </p:spPr>
        <p:txBody>
          <a:bodyPr/>
          <a:lstStyle/>
          <a:p>
            <a:pPr algn="ctr"/>
            <a:endParaRPr lang="en-US">
              <a:latin typeface="Arial" panose="020B0604020202020204" pitchFamily="34" charset="0"/>
              <a:cs typeface="Arial" panose="020B0604020202020204" pitchFamily="34" charset="0"/>
            </a:endParaRPr>
          </a:p>
        </p:txBody>
      </p:sp>
      <p:sp>
        <p:nvSpPr>
          <p:cNvPr id="118787" name="Rectangle 2"/>
          <p:cNvSpPr>
            <a:spLocks noGrp="1" noChangeArrowheads="1"/>
          </p:cNvSpPr>
          <p:nvPr>
            <p:ph type="title"/>
          </p:nvPr>
        </p:nvSpPr>
        <p:spPr/>
        <p:txBody>
          <a:bodyPr/>
          <a:lstStyle/>
          <a:p>
            <a:pPr eaLnBrk="1" hangingPunct="1"/>
            <a:r>
              <a:rPr lang="ar-JO" dirty="0">
                <a:latin typeface="Arial" panose="020B0604020202020204" pitchFamily="34" charset="0"/>
                <a:cs typeface="Arial" panose="020B0604020202020204" pitchFamily="34" charset="0"/>
              </a:rPr>
              <a:t>أشعياء إلى الملك حزقيا</a:t>
            </a:r>
            <a:endParaRPr lang="en-US" dirty="0">
              <a:latin typeface="Arial" panose="020B0604020202020204" pitchFamily="34" charset="0"/>
              <a:cs typeface="Arial" panose="020B0604020202020204" pitchFamily="34" charset="0"/>
            </a:endParaRPr>
          </a:p>
        </p:txBody>
      </p:sp>
      <p:sp>
        <p:nvSpPr>
          <p:cNvPr id="118789" name="Text Box 10"/>
          <p:cNvSpPr txBox="1">
            <a:spLocks noChangeArrowheads="1"/>
          </p:cNvSpPr>
          <p:nvPr/>
        </p:nvSpPr>
        <p:spPr bwMode="auto">
          <a:xfrm>
            <a:off x="6084888" y="765175"/>
            <a:ext cx="249954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ar-JO" sz="2800" dirty="0">
                <a:solidFill>
                  <a:srgbClr val="FFFF00"/>
                </a:solidFill>
                <a:latin typeface="Arial" panose="020B0604020202020204" pitchFamily="34" charset="0"/>
                <a:cs typeface="Arial" panose="020B0604020202020204" pitchFamily="34" charset="0"/>
              </a:rPr>
              <a:t>أشعياء 39: 6-7</a:t>
            </a:r>
            <a:endParaRPr lang="en-US" sz="2800" dirty="0">
              <a:solidFill>
                <a:srgbClr val="FFFF00"/>
              </a:solidFill>
              <a:latin typeface="Arial" panose="020B0604020202020204" pitchFamily="34" charset="0"/>
              <a:cs typeface="Arial" panose="020B0604020202020204" pitchFamily="34" charset="0"/>
            </a:endParaRPr>
          </a:p>
        </p:txBody>
      </p:sp>
      <p:sp>
        <p:nvSpPr>
          <p:cNvPr id="118790" name="Rectangle 3"/>
          <p:cNvSpPr>
            <a:spLocks noGrp="1" noChangeArrowheads="1"/>
          </p:cNvSpPr>
          <p:nvPr>
            <p:ph type="body" idx="1"/>
          </p:nvPr>
        </p:nvSpPr>
        <p:spPr>
          <a:xfrm>
            <a:off x="538982" y="1916708"/>
            <a:ext cx="4752975" cy="4392612"/>
          </a:xfrm>
        </p:spPr>
        <p:txBody>
          <a:bodyPr/>
          <a:lstStyle/>
          <a:p>
            <a:pPr marL="9525" indent="-9525" algn="ctr" eaLnBrk="1" hangingPunct="1">
              <a:buFont typeface="Wingdings" charset="0"/>
              <a:buNone/>
            </a:pPr>
            <a:r>
              <a:rPr lang="ar-JO" altLang="zh-CN" b="1" i="1" dirty="0">
                <a:latin typeface="Arial" panose="020B0604020202020204" pitchFamily="34" charset="0"/>
                <a:ea typeface="宋体" charset="0"/>
                <a:cs typeface="Arial" panose="020B0604020202020204" pitchFamily="34" charset="0"/>
              </a:rPr>
              <a:t>هوذا تأتي أيام يحمل فيها كل ما في بيتك وما خزنه آباؤك إلى هذا اليوم</a:t>
            </a:r>
          </a:p>
          <a:p>
            <a:pPr marL="9525" indent="-9525" algn="ctr" eaLnBrk="1" hangingPunct="1">
              <a:buFont typeface="Wingdings" charset="0"/>
              <a:buNone/>
            </a:pPr>
            <a:r>
              <a:rPr lang="ar-JO" altLang="zh-CN" b="1" i="1" dirty="0">
                <a:latin typeface="Arial" panose="020B0604020202020204" pitchFamily="34" charset="0"/>
                <a:ea typeface="宋体" charset="0"/>
                <a:cs typeface="Arial" panose="020B0604020202020204" pitchFamily="34" charset="0"/>
              </a:rPr>
              <a:t> </a:t>
            </a:r>
            <a:r>
              <a:rPr lang="ar-JO" altLang="zh-CN" b="1" i="1" u="sng" dirty="0">
                <a:latin typeface="Arial" panose="020B0604020202020204" pitchFamily="34" charset="0"/>
                <a:ea typeface="宋体" charset="0"/>
                <a:cs typeface="Arial" panose="020B0604020202020204" pitchFamily="34" charset="0"/>
              </a:rPr>
              <a:t>إلى بابل </a:t>
            </a:r>
            <a:r>
              <a:rPr lang="ar-JO" altLang="zh-CN" b="1" i="1" dirty="0">
                <a:latin typeface="Arial" panose="020B0604020202020204" pitchFamily="34" charset="0"/>
                <a:ea typeface="宋体" charset="0"/>
                <a:cs typeface="Arial" panose="020B0604020202020204" pitchFamily="34" charset="0"/>
              </a:rPr>
              <a:t>لا يترك شيء يقول الرب</a:t>
            </a:r>
          </a:p>
          <a:p>
            <a:pPr marL="9525" indent="-9525" algn="ctr" eaLnBrk="1" hangingPunct="1">
              <a:buFont typeface="Wingdings" charset="0"/>
              <a:buNone/>
            </a:pPr>
            <a:r>
              <a:rPr lang="ar-JO" altLang="zh-CN" b="1" i="1" dirty="0">
                <a:latin typeface="Arial" panose="020B0604020202020204" pitchFamily="34" charset="0"/>
                <a:ea typeface="宋体" charset="0"/>
                <a:cs typeface="Arial" panose="020B0604020202020204" pitchFamily="34" charset="0"/>
              </a:rPr>
              <a:t> </a:t>
            </a:r>
            <a:r>
              <a:rPr lang="ar-JO" altLang="zh-CN" b="1" i="1" u="sng" dirty="0">
                <a:latin typeface="Arial" panose="020B0604020202020204" pitchFamily="34" charset="0"/>
                <a:ea typeface="宋体" charset="0"/>
                <a:cs typeface="Arial" panose="020B0604020202020204" pitchFamily="34" charset="0"/>
              </a:rPr>
              <a:t>ومن بنيك الذين يخرجون منك</a:t>
            </a:r>
            <a:r>
              <a:rPr lang="ar-JO" altLang="zh-CN" b="1" i="1" dirty="0">
                <a:latin typeface="Arial" panose="020B0604020202020204" pitchFamily="34" charset="0"/>
                <a:ea typeface="宋体" charset="0"/>
                <a:cs typeface="Arial" panose="020B0604020202020204" pitchFamily="34" charset="0"/>
              </a:rPr>
              <a:t> </a:t>
            </a:r>
          </a:p>
          <a:p>
            <a:pPr marL="9525" indent="-9525" algn="ctr" eaLnBrk="1" hangingPunct="1">
              <a:buFont typeface="Wingdings" charset="0"/>
              <a:buNone/>
            </a:pPr>
            <a:r>
              <a:rPr lang="ar-JO" altLang="zh-CN" b="1" i="1" dirty="0">
                <a:latin typeface="Arial" panose="020B0604020202020204" pitchFamily="34" charset="0"/>
                <a:ea typeface="宋体" charset="0"/>
                <a:cs typeface="Arial" panose="020B0604020202020204" pitchFamily="34" charset="0"/>
              </a:rPr>
              <a:t>الذين تلدهم يأخذون فيكونون </a:t>
            </a:r>
          </a:p>
          <a:p>
            <a:pPr marL="9525" indent="-9525" algn="ctr" eaLnBrk="1" hangingPunct="1">
              <a:buFont typeface="Wingdings" charset="0"/>
              <a:buNone/>
            </a:pPr>
            <a:r>
              <a:rPr lang="ar-JO" altLang="zh-CN" b="1" i="1" dirty="0">
                <a:latin typeface="Arial" panose="020B0604020202020204" pitchFamily="34" charset="0"/>
                <a:ea typeface="宋体" charset="0"/>
                <a:cs typeface="Arial" panose="020B0604020202020204" pitchFamily="34" charset="0"/>
              </a:rPr>
              <a:t>خصياناً في قصر </a:t>
            </a:r>
            <a:r>
              <a:rPr lang="ar-JO" altLang="zh-CN" b="1" i="1" u="sng" dirty="0">
                <a:latin typeface="Arial" panose="020B0604020202020204" pitchFamily="34" charset="0"/>
                <a:ea typeface="宋体" charset="0"/>
                <a:cs typeface="Arial" panose="020B0604020202020204" pitchFamily="34" charset="0"/>
              </a:rPr>
              <a:t>ملك بابل</a:t>
            </a:r>
            <a:endParaRPr lang="en-US" altLang="zh-CN" b="1" i="1" u="sng" dirty="0">
              <a:latin typeface="Arial" panose="020B0604020202020204" pitchFamily="34" charset="0"/>
              <a:ea typeface="宋体"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4"/>
          <p:cNvSpPr>
            <a:spLocks noGrp="1" noChangeArrowheads="1"/>
          </p:cNvSpPr>
          <p:nvPr>
            <p:ph type="title"/>
          </p:nvPr>
        </p:nvSpPr>
        <p:spPr>
          <a:noFill/>
        </p:spPr>
        <p:txBody>
          <a:bodyPr/>
          <a:lstStyle/>
          <a:p>
            <a:pPr algn="ctr" eaLnBrk="1" hangingPunct="1"/>
            <a:r>
              <a:rPr lang="ar-JO" dirty="0">
                <a:latin typeface="Arial" panose="020B0604020202020204" pitchFamily="34" charset="0"/>
                <a:cs typeface="Arial" panose="020B0604020202020204" pitchFamily="34" charset="0"/>
              </a:rPr>
              <a:t>إرميا إلى الملك يهوياقيم</a:t>
            </a:r>
            <a:endParaRPr lang="en-US" dirty="0">
              <a:latin typeface="Arial" panose="020B0604020202020204" pitchFamily="34" charset="0"/>
              <a:cs typeface="Arial" panose="020B0604020202020204" pitchFamily="34" charset="0"/>
            </a:endParaRPr>
          </a:p>
        </p:txBody>
      </p:sp>
      <p:pic>
        <p:nvPicPr>
          <p:cNvPr id="120834" name="Picture 6" descr="jeremiahtheproph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3973"/>
            <a:ext cx="5004048" cy="3504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7" name="AutoShape 9"/>
          <p:cNvSpPr>
            <a:spLocks noChangeArrowheads="1"/>
          </p:cNvSpPr>
          <p:nvPr/>
        </p:nvSpPr>
        <p:spPr bwMode="auto">
          <a:xfrm>
            <a:off x="4716016" y="1340768"/>
            <a:ext cx="4232721" cy="5040560"/>
          </a:xfrm>
          <a:prstGeom prst="wedgeEllipseCallout">
            <a:avLst>
              <a:gd name="adj1" fmla="val -57815"/>
              <a:gd name="adj2" fmla="val 1195"/>
            </a:avLst>
          </a:prstGeom>
          <a:solidFill>
            <a:schemeClr val="accent1">
              <a:lumMod val="20000"/>
              <a:lumOff val="80000"/>
            </a:schemeClr>
          </a:solidFill>
          <a:ln w="9525">
            <a:solidFill>
              <a:schemeClr val="tx1"/>
            </a:solidFill>
            <a:miter lim="800000"/>
            <a:headEnd/>
            <a:tailEnd/>
          </a:ln>
        </p:spPr>
        <p:txBody>
          <a:bodyPr/>
          <a:lstStyle/>
          <a:p>
            <a:pPr algn="ctr"/>
            <a:endParaRPr lang="en-US" b="1">
              <a:latin typeface="Arial" panose="020B0604020202020204" pitchFamily="34" charset="0"/>
              <a:cs typeface="Arial" panose="020B0604020202020204" pitchFamily="34" charset="0"/>
            </a:endParaRPr>
          </a:p>
        </p:txBody>
      </p:sp>
      <p:sp>
        <p:nvSpPr>
          <p:cNvPr id="120838" name="Text Box 8"/>
          <p:cNvSpPr txBox="1">
            <a:spLocks noChangeArrowheads="1"/>
          </p:cNvSpPr>
          <p:nvPr/>
        </p:nvSpPr>
        <p:spPr bwMode="auto">
          <a:xfrm>
            <a:off x="4884158" y="2473565"/>
            <a:ext cx="3896436" cy="2800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ar-JO" altLang="zh-CN" sz="3200" b="1" i="1" dirty="0">
                <a:latin typeface="Arial" panose="020B0604020202020204" pitchFamily="34" charset="0"/>
                <a:cs typeface="Arial" panose="020B0604020202020204" pitchFamily="34" charset="0"/>
              </a:rPr>
              <a:t>وإن وقف موسى وصموئيل أمامي لا تكون نفسي نحو هذا الشعب</a:t>
            </a:r>
          </a:p>
          <a:p>
            <a:pPr algn="ctr">
              <a:spcBef>
                <a:spcPct val="50000"/>
              </a:spcBef>
            </a:pPr>
            <a:r>
              <a:rPr lang="ar-JO" altLang="zh-CN" sz="3200" b="1" i="1" dirty="0">
                <a:latin typeface="Arial" panose="020B0604020202020204" pitchFamily="34" charset="0"/>
                <a:cs typeface="Arial" panose="020B0604020202020204" pitchFamily="34" charset="0"/>
              </a:rPr>
              <a:t> اطرحهم من أمامي فيخرجوا</a:t>
            </a:r>
            <a:endParaRPr lang="en-US" sz="3200" b="1" dirty="0">
              <a:latin typeface="Arial" panose="020B0604020202020204" pitchFamily="34" charset="0"/>
              <a:cs typeface="Arial" panose="020B0604020202020204" pitchFamily="34" charset="0"/>
            </a:endParaRPr>
          </a:p>
        </p:txBody>
      </p:sp>
      <p:sp>
        <p:nvSpPr>
          <p:cNvPr id="120835" name="Text Box 7"/>
          <p:cNvSpPr txBox="1">
            <a:spLocks noChangeArrowheads="1"/>
          </p:cNvSpPr>
          <p:nvPr/>
        </p:nvSpPr>
        <p:spPr bwMode="auto">
          <a:xfrm>
            <a:off x="5586102" y="5373216"/>
            <a:ext cx="278058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ar-JO" sz="2800" b="1" dirty="0">
                <a:latin typeface="Arial" panose="020B0604020202020204" pitchFamily="34" charset="0"/>
                <a:cs typeface="Arial" panose="020B0604020202020204" pitchFamily="34" charset="0"/>
              </a:rPr>
              <a:t>إرميا 15: 1</a:t>
            </a:r>
            <a:endParaRPr lang="en-US" sz="2800" b="1"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jeremiahtheprophet">
            <a:extLst>
              <a:ext uri="{FF2B5EF4-FFF2-40B4-BE49-F238E27FC236}">
                <a16:creationId xmlns:a16="http://schemas.microsoft.com/office/drawing/2014/main" id="{E3EE90C2-379D-5C04-9F99-7B3F17CF3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3973"/>
            <a:ext cx="5004048" cy="3504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1" name="Rectangle 2"/>
          <p:cNvSpPr>
            <a:spLocks noGrp="1" noChangeArrowheads="1"/>
          </p:cNvSpPr>
          <p:nvPr>
            <p:ph type="title"/>
          </p:nvPr>
        </p:nvSpPr>
        <p:spPr>
          <a:noFill/>
        </p:spPr>
        <p:txBody>
          <a:bodyPr/>
          <a:lstStyle/>
          <a:p>
            <a:pPr eaLnBrk="1" hangingPunct="1"/>
            <a:r>
              <a:rPr lang="ar-JO" dirty="0">
                <a:latin typeface="Arial" panose="020B0604020202020204" pitchFamily="34" charset="0"/>
                <a:cs typeface="Arial" panose="020B0604020202020204" pitchFamily="34" charset="0"/>
              </a:rPr>
              <a:t>إرميا إلى الملك يهوياقيم</a:t>
            </a:r>
            <a:endParaRPr lang="en-US" dirty="0">
              <a:latin typeface="Arial" panose="020B0604020202020204" pitchFamily="34" charset="0"/>
              <a:cs typeface="Arial" panose="020B0604020202020204" pitchFamily="34" charset="0"/>
            </a:endParaRPr>
          </a:p>
        </p:txBody>
      </p:sp>
      <p:sp>
        <p:nvSpPr>
          <p:cNvPr id="122883" name="Text Box 4"/>
          <p:cNvSpPr txBox="1">
            <a:spLocks noChangeArrowheads="1"/>
          </p:cNvSpPr>
          <p:nvPr/>
        </p:nvSpPr>
        <p:spPr bwMode="auto">
          <a:xfrm>
            <a:off x="6156176" y="692696"/>
            <a:ext cx="23050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a:spcBef>
                <a:spcPct val="50000"/>
              </a:spcBef>
            </a:pPr>
            <a:r>
              <a:rPr lang="ar-JO" sz="2800" dirty="0">
                <a:solidFill>
                  <a:srgbClr val="FFFF00"/>
                </a:solidFill>
                <a:latin typeface="Arial" panose="020B0604020202020204" pitchFamily="34" charset="0"/>
                <a:cs typeface="Arial" panose="020B0604020202020204" pitchFamily="34" charset="0"/>
              </a:rPr>
              <a:t>إرميا 15: 4</a:t>
            </a:r>
            <a:endParaRPr lang="en-US" sz="2800" dirty="0">
              <a:solidFill>
                <a:srgbClr val="FFFF00"/>
              </a:solidFill>
              <a:latin typeface="Arial" panose="020B0604020202020204" pitchFamily="34" charset="0"/>
              <a:cs typeface="Arial" panose="020B0604020202020204" pitchFamily="34" charset="0"/>
            </a:endParaRPr>
          </a:p>
        </p:txBody>
      </p:sp>
      <p:sp>
        <p:nvSpPr>
          <p:cNvPr id="122884" name="AutoShape 6"/>
          <p:cNvSpPr>
            <a:spLocks noChangeArrowheads="1"/>
          </p:cNvSpPr>
          <p:nvPr/>
        </p:nvSpPr>
        <p:spPr bwMode="auto">
          <a:xfrm>
            <a:off x="4356165" y="1143000"/>
            <a:ext cx="4753794" cy="3504027"/>
          </a:xfrm>
          <a:prstGeom prst="wedgeEllipseCallout">
            <a:avLst>
              <a:gd name="adj1" fmla="val -47940"/>
              <a:gd name="adj2" fmla="val 35231"/>
            </a:avLst>
          </a:prstGeom>
          <a:solidFill>
            <a:schemeClr val="accent1">
              <a:lumMod val="20000"/>
              <a:lumOff val="80000"/>
            </a:schemeClr>
          </a:solidFill>
          <a:ln w="9525">
            <a:solidFill>
              <a:schemeClr val="tx1"/>
            </a:solidFill>
            <a:miter lim="800000"/>
            <a:headEnd/>
            <a:tailEnd/>
          </a:ln>
        </p:spPr>
        <p:txBody>
          <a:bodyPr/>
          <a:lstStyle/>
          <a:p>
            <a:pPr algn="ctr"/>
            <a:endParaRPr lang="en-US">
              <a:latin typeface="Arial" panose="020B0604020202020204" pitchFamily="34" charset="0"/>
              <a:cs typeface="Arial" panose="020B0604020202020204" pitchFamily="34" charset="0"/>
            </a:endParaRPr>
          </a:p>
        </p:txBody>
      </p:sp>
      <p:sp>
        <p:nvSpPr>
          <p:cNvPr id="122885" name="Text Box 7"/>
          <p:cNvSpPr txBox="1">
            <a:spLocks noChangeArrowheads="1"/>
          </p:cNvSpPr>
          <p:nvPr/>
        </p:nvSpPr>
        <p:spPr bwMode="auto">
          <a:xfrm>
            <a:off x="4868110" y="1581283"/>
            <a:ext cx="3602236"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ar-JO" sz="3200" b="1" i="1" dirty="0">
                <a:latin typeface="Arial" panose="020B0604020202020204" pitchFamily="34" charset="0"/>
                <a:cs typeface="Arial" panose="020B0604020202020204" pitchFamily="34" charset="0"/>
              </a:rPr>
              <a:t>وأدفعهم للقلق                       في كل ممالك الأرض               </a:t>
            </a:r>
            <a:r>
              <a:rPr lang="ar-JO" sz="3200" b="1" i="1" dirty="0">
                <a:solidFill>
                  <a:srgbClr val="3333FF"/>
                </a:solidFill>
                <a:latin typeface="Arial" panose="020B0604020202020204" pitchFamily="34" charset="0"/>
                <a:cs typeface="Arial" panose="020B0604020202020204" pitchFamily="34" charset="0"/>
              </a:rPr>
              <a:t>من أجل منسى </a:t>
            </a:r>
            <a:r>
              <a:rPr lang="ar-JO" sz="3200" b="1" i="1" dirty="0">
                <a:latin typeface="Arial" panose="020B0604020202020204" pitchFamily="34" charset="0"/>
                <a:cs typeface="Arial" panose="020B0604020202020204" pitchFamily="34" charset="0"/>
              </a:rPr>
              <a:t>بن حزقيا          ملك يهوذا من أجل ما            </a:t>
            </a:r>
            <a:r>
              <a:rPr lang="ar-JO" sz="3200" b="1" i="1" dirty="0">
                <a:solidFill>
                  <a:srgbClr val="3333FF"/>
                </a:solidFill>
                <a:latin typeface="Arial" panose="020B0604020202020204" pitchFamily="34" charset="0"/>
                <a:cs typeface="Arial" panose="020B0604020202020204" pitchFamily="34" charset="0"/>
              </a:rPr>
              <a:t>صنع في أورشليم</a:t>
            </a:r>
            <a:endParaRPr lang="en-US" sz="3200" b="1" i="1" dirty="0">
              <a:solidFill>
                <a:srgbClr val="3333FF"/>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jeremiahtheprophet">
            <a:extLst>
              <a:ext uri="{FF2B5EF4-FFF2-40B4-BE49-F238E27FC236}">
                <a16:creationId xmlns:a16="http://schemas.microsoft.com/office/drawing/2014/main" id="{94BEBA0E-CA1D-D364-B38E-01D7A120B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3973"/>
            <a:ext cx="5004048" cy="3504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0" name="AutoShape 8"/>
          <p:cNvSpPr>
            <a:spLocks noChangeArrowheads="1"/>
          </p:cNvSpPr>
          <p:nvPr/>
        </p:nvSpPr>
        <p:spPr bwMode="auto">
          <a:xfrm>
            <a:off x="4571999" y="1484784"/>
            <a:ext cx="4633663" cy="4896543"/>
          </a:xfrm>
          <a:prstGeom prst="wedgeRoundRectCallout">
            <a:avLst>
              <a:gd name="adj1" fmla="val -54912"/>
              <a:gd name="adj2" fmla="val 380"/>
              <a:gd name="adj3" fmla="val 16667"/>
            </a:avLst>
          </a:prstGeom>
          <a:solidFill>
            <a:schemeClr val="accent1">
              <a:lumMod val="20000"/>
              <a:lumOff val="80000"/>
            </a:schemeClr>
          </a:solidFill>
          <a:ln w="9525">
            <a:solidFill>
              <a:schemeClr val="tx1"/>
            </a:solidFill>
            <a:miter lim="800000"/>
            <a:headEnd/>
            <a:tailEnd/>
          </a:ln>
        </p:spPr>
        <p:txBody>
          <a:bodyPr/>
          <a:lstStyle/>
          <a:p>
            <a:pPr algn="ctr"/>
            <a:endParaRPr lang="en-US"/>
          </a:p>
        </p:txBody>
      </p:sp>
      <p:sp>
        <p:nvSpPr>
          <p:cNvPr id="124931" name="Rectangle 2"/>
          <p:cNvSpPr>
            <a:spLocks noGrp="1" noChangeArrowheads="1"/>
          </p:cNvSpPr>
          <p:nvPr>
            <p:ph type="title"/>
          </p:nvPr>
        </p:nvSpPr>
        <p:spPr>
          <a:noFill/>
        </p:spPr>
        <p:txBody>
          <a:bodyPr/>
          <a:lstStyle/>
          <a:p>
            <a:pPr eaLnBrk="1" hangingPunct="1"/>
            <a:r>
              <a:rPr lang="ar-JO" dirty="0">
                <a:latin typeface="Arial" panose="020B0604020202020204" pitchFamily="34" charset="0"/>
                <a:cs typeface="Arial" panose="020B0604020202020204" pitchFamily="34" charset="0"/>
              </a:rPr>
              <a:t>إرميا إلى الملك يهوياقيم</a:t>
            </a:r>
            <a:endParaRPr lang="en-US" dirty="0">
              <a:latin typeface="Arial" panose="020B0604020202020204" pitchFamily="34" charset="0"/>
              <a:cs typeface="Arial" panose="020B0604020202020204" pitchFamily="34" charset="0"/>
            </a:endParaRPr>
          </a:p>
        </p:txBody>
      </p:sp>
      <p:sp>
        <p:nvSpPr>
          <p:cNvPr id="124932" name="Text Box 4"/>
          <p:cNvSpPr txBox="1">
            <a:spLocks noChangeArrowheads="1"/>
          </p:cNvSpPr>
          <p:nvPr/>
        </p:nvSpPr>
        <p:spPr bwMode="auto">
          <a:xfrm>
            <a:off x="6156325" y="836613"/>
            <a:ext cx="21605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ar-JO" sz="2000" dirty="0">
                <a:solidFill>
                  <a:srgbClr val="FFFF00"/>
                </a:solidFill>
                <a:latin typeface="Arial" panose="020B0604020202020204" pitchFamily="34" charset="0"/>
                <a:cs typeface="Arial" panose="020B0604020202020204" pitchFamily="34" charset="0"/>
              </a:rPr>
              <a:t>إرميا 16: 11-13</a:t>
            </a:r>
            <a:endParaRPr lang="en-US" sz="2000" dirty="0">
              <a:solidFill>
                <a:srgbClr val="FFFF00"/>
              </a:solidFill>
              <a:latin typeface="Arial" panose="020B0604020202020204" pitchFamily="34" charset="0"/>
              <a:cs typeface="Arial" panose="020B0604020202020204" pitchFamily="34" charset="0"/>
            </a:endParaRPr>
          </a:p>
        </p:txBody>
      </p:sp>
      <p:sp>
        <p:nvSpPr>
          <p:cNvPr id="124933" name="Text Box 7"/>
          <p:cNvSpPr txBox="1">
            <a:spLocks noChangeArrowheads="1"/>
          </p:cNvSpPr>
          <p:nvPr/>
        </p:nvSpPr>
        <p:spPr bwMode="auto">
          <a:xfrm>
            <a:off x="4710842" y="1745003"/>
            <a:ext cx="4355975"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a:spcBef>
                <a:spcPct val="50000"/>
              </a:spcBef>
            </a:pPr>
            <a:r>
              <a:rPr lang="ar-JO" sz="3200" b="1" i="1" dirty="0">
                <a:solidFill>
                  <a:schemeClr val="hlink"/>
                </a:solidFill>
                <a:latin typeface="Arial" panose="020B0604020202020204" pitchFamily="34" charset="0"/>
                <a:cs typeface="Arial" panose="020B0604020202020204" pitchFamily="34" charset="0"/>
              </a:rPr>
              <a:t>من أجل أن آباءكم قد تركوني ... وشريعتي لم يحفظوها </a:t>
            </a:r>
            <a:r>
              <a:rPr lang="ar-JO" sz="3200" b="1" i="1" dirty="0">
                <a:solidFill>
                  <a:srgbClr val="3333FF"/>
                </a:solidFill>
                <a:latin typeface="Arial" panose="020B0604020202020204" pitchFamily="34" charset="0"/>
                <a:cs typeface="Arial" panose="020B0604020202020204" pitchFamily="34" charset="0"/>
              </a:rPr>
              <a:t>وأنتم أسأتم   في عملكم أكثر من آبائكم ... حتى لا تسمعوا لي  فأطردكم من هذه الأرض  إلى أرض</a:t>
            </a:r>
            <a:r>
              <a:rPr lang="ar-JO" sz="3200" b="1" i="1" dirty="0">
                <a:solidFill>
                  <a:schemeClr val="hlink"/>
                </a:solidFill>
                <a:latin typeface="Arial" panose="020B0604020202020204" pitchFamily="34" charset="0"/>
                <a:cs typeface="Arial" panose="020B0604020202020204" pitchFamily="34" charset="0"/>
              </a:rPr>
              <a:t> لم تعرفوها أنتم ولا آباؤكم </a:t>
            </a:r>
            <a:r>
              <a:rPr lang="ar-JO" sz="3200" b="1" i="1" dirty="0">
                <a:solidFill>
                  <a:srgbClr val="3333FF"/>
                </a:solidFill>
                <a:latin typeface="Arial" panose="020B0604020202020204" pitchFamily="34" charset="0"/>
                <a:cs typeface="Arial" panose="020B0604020202020204" pitchFamily="34" charset="0"/>
              </a:rPr>
              <a:t>فتعبدون هناك آلهة أخرى </a:t>
            </a:r>
            <a:r>
              <a:rPr lang="ar-JO" sz="3200" b="1" i="1" dirty="0">
                <a:solidFill>
                  <a:schemeClr val="hlink"/>
                </a:solidFill>
                <a:latin typeface="Arial" panose="020B0604020202020204" pitchFamily="34" charset="0"/>
                <a:cs typeface="Arial" panose="020B0604020202020204" pitchFamily="34" charset="0"/>
              </a:rPr>
              <a:t>نهاراً وليلاً حيث لا أعطيكم نعمة</a:t>
            </a:r>
            <a:endParaRPr lang="en-US" sz="3200" b="1" i="1" dirty="0">
              <a:solidFill>
                <a:schemeClr val="hlink"/>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7" descr="page_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788" y="3933825"/>
            <a:ext cx="2095500" cy="217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978" name="AutoShape 9"/>
          <p:cNvSpPr>
            <a:spLocks noChangeArrowheads="1"/>
          </p:cNvSpPr>
          <p:nvPr/>
        </p:nvSpPr>
        <p:spPr bwMode="auto">
          <a:xfrm>
            <a:off x="179388" y="981075"/>
            <a:ext cx="6192837" cy="5876925"/>
          </a:xfrm>
          <a:prstGeom prst="cloudCallout">
            <a:avLst>
              <a:gd name="adj1" fmla="val 55204"/>
              <a:gd name="adj2" fmla="val 15560"/>
            </a:avLst>
          </a:prstGeom>
          <a:solidFill>
            <a:schemeClr val="accent1">
              <a:lumMod val="20000"/>
              <a:lumOff val="80000"/>
              <a:alpha val="97166"/>
            </a:schemeClr>
          </a:solidFill>
          <a:ln w="9525">
            <a:solidFill>
              <a:schemeClr val="tx1"/>
            </a:solidFill>
            <a:round/>
            <a:headEnd/>
            <a:tailEnd/>
          </a:ln>
        </p:spPr>
        <p:txBody>
          <a:bodyPr/>
          <a:lstStyle/>
          <a:p>
            <a:pPr algn="ctr"/>
            <a:endParaRPr lang="en-US" b="1">
              <a:latin typeface="Arial" panose="020B0604020202020204" pitchFamily="34" charset="0"/>
              <a:cs typeface="Arial" panose="020B0604020202020204" pitchFamily="34" charset="0"/>
            </a:endParaRPr>
          </a:p>
        </p:txBody>
      </p:sp>
      <p:sp>
        <p:nvSpPr>
          <p:cNvPr id="126979" name="Rectangle 2"/>
          <p:cNvSpPr>
            <a:spLocks noGrp="1" noChangeArrowheads="1"/>
          </p:cNvSpPr>
          <p:nvPr>
            <p:ph type="title"/>
          </p:nvPr>
        </p:nvSpPr>
        <p:spPr/>
        <p:txBody>
          <a:bodyPr/>
          <a:lstStyle/>
          <a:p>
            <a:pPr eaLnBrk="1" hangingPunct="1"/>
            <a:r>
              <a:rPr lang="ar-JO" dirty="0">
                <a:latin typeface="Arial" panose="020B0604020202020204" pitchFamily="34" charset="0"/>
                <a:cs typeface="Arial" panose="020B0604020202020204" pitchFamily="34" charset="0"/>
              </a:rPr>
              <a:t>إرميا إلى الملك صدقيا</a:t>
            </a:r>
            <a:endParaRPr lang="en-US" dirty="0">
              <a:latin typeface="Arial" panose="020B0604020202020204" pitchFamily="34" charset="0"/>
              <a:cs typeface="Arial" panose="020B0604020202020204" pitchFamily="34" charset="0"/>
            </a:endParaRPr>
          </a:p>
        </p:txBody>
      </p:sp>
      <p:sp>
        <p:nvSpPr>
          <p:cNvPr id="126980" name="Rectangle 3"/>
          <p:cNvSpPr>
            <a:spLocks noGrp="1" noChangeArrowheads="1"/>
          </p:cNvSpPr>
          <p:nvPr>
            <p:ph type="body" idx="1"/>
          </p:nvPr>
        </p:nvSpPr>
        <p:spPr>
          <a:xfrm>
            <a:off x="1187450" y="1628775"/>
            <a:ext cx="4394200" cy="4419600"/>
          </a:xfrm>
        </p:spPr>
        <p:txBody>
          <a:bodyPr anchor="ctr"/>
          <a:lstStyle/>
          <a:p>
            <a:pPr marL="9525" indent="-9525" algn="ctr" eaLnBrk="1" hangingPunct="1">
              <a:buFont typeface="Wingdings" charset="0"/>
              <a:buNone/>
            </a:pPr>
            <a:r>
              <a:rPr lang="ar-JO" altLang="zh-CN" b="1" dirty="0">
                <a:solidFill>
                  <a:schemeClr val="bg2"/>
                </a:solidFill>
                <a:latin typeface="Arial" panose="020B0604020202020204" pitchFamily="34" charset="0"/>
                <a:ea typeface="宋体" charset="0"/>
                <a:cs typeface="Arial" panose="020B0604020202020204" pitchFamily="34" charset="0"/>
              </a:rPr>
              <a:t>وكلمت صدقيا ملك يهوذا بكل هذا الكلام قائلاً </a:t>
            </a:r>
            <a:r>
              <a:rPr lang="ar-JO" altLang="zh-CN" b="1" dirty="0">
                <a:solidFill>
                  <a:srgbClr val="3333FF"/>
                </a:solidFill>
                <a:latin typeface="Arial" panose="020B0604020202020204" pitchFamily="34" charset="0"/>
                <a:ea typeface="宋体" charset="0"/>
                <a:cs typeface="Arial" panose="020B0604020202020204" pitchFamily="34" charset="0"/>
              </a:rPr>
              <a:t>أدخلوا أعناقكم تحت نير ملك بابل واخدموه وشعبه واحيو</a:t>
            </a:r>
            <a:r>
              <a:rPr lang="ar-JO" altLang="zh-CN" b="1" dirty="0">
                <a:solidFill>
                  <a:schemeClr val="bg2"/>
                </a:solidFill>
                <a:latin typeface="Arial" panose="020B0604020202020204" pitchFamily="34" charset="0"/>
                <a:ea typeface="宋体" charset="0"/>
                <a:cs typeface="Arial" panose="020B0604020202020204" pitchFamily="34" charset="0"/>
              </a:rPr>
              <a:t>ا لماذا تموتون أنت وشعبك بالسيف بالجوع والوبأ كما تكلم الرب عن الأمة التي لا تخدم ملك بابل</a:t>
            </a:r>
            <a:endParaRPr lang="en-US" altLang="zh-CN" b="1" dirty="0">
              <a:latin typeface="Arial" panose="020B0604020202020204" pitchFamily="34" charset="0"/>
              <a:ea typeface="宋体" charset="0"/>
              <a:cs typeface="Arial" panose="020B0604020202020204" pitchFamily="34" charset="0"/>
            </a:endParaRPr>
          </a:p>
        </p:txBody>
      </p:sp>
      <p:sp>
        <p:nvSpPr>
          <p:cNvPr id="126981" name="Text Box 8"/>
          <p:cNvSpPr txBox="1">
            <a:spLocks noChangeArrowheads="1"/>
          </p:cNvSpPr>
          <p:nvPr/>
        </p:nvSpPr>
        <p:spPr bwMode="auto">
          <a:xfrm>
            <a:off x="5796136" y="836613"/>
            <a:ext cx="273826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ar-JO" sz="2200" dirty="0">
                <a:solidFill>
                  <a:srgbClr val="FFFF00"/>
                </a:solidFill>
                <a:latin typeface="Arial" panose="020B0604020202020204" pitchFamily="34" charset="0"/>
                <a:cs typeface="Arial" panose="020B0604020202020204" pitchFamily="34" charset="0"/>
              </a:rPr>
              <a:t>إرميا 27: 12-13</a:t>
            </a:r>
            <a:endParaRPr lang="en-US" sz="2200" dirty="0">
              <a:solidFill>
                <a:srgbClr val="FFFF00"/>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ar-JO" dirty="0">
                <a:latin typeface="Arial" panose="020B0604020202020204" pitchFamily="34" charset="0"/>
                <a:cs typeface="Arial" panose="020B0604020202020204" pitchFamily="34" charset="0"/>
              </a:rPr>
              <a:t>حزقيال إلى الملك صدقيا</a:t>
            </a:r>
            <a:endParaRPr lang="en-US" dirty="0">
              <a:latin typeface="Arial" panose="020B0604020202020204" pitchFamily="34" charset="0"/>
              <a:cs typeface="Arial" panose="020B0604020202020204" pitchFamily="34" charset="0"/>
            </a:endParaRPr>
          </a:p>
        </p:txBody>
      </p:sp>
      <p:sp>
        <p:nvSpPr>
          <p:cNvPr id="129026" name="Rectangle 3"/>
          <p:cNvSpPr>
            <a:spLocks noGrp="1" noChangeArrowheads="1"/>
          </p:cNvSpPr>
          <p:nvPr>
            <p:ph type="body" idx="1"/>
          </p:nvPr>
        </p:nvSpPr>
        <p:spPr>
          <a:xfrm>
            <a:off x="3924300" y="2132856"/>
            <a:ext cx="4610100" cy="3456732"/>
          </a:xfrm>
        </p:spPr>
        <p:txBody>
          <a:bodyPr/>
          <a:lstStyle/>
          <a:p>
            <a:pPr marL="9525" indent="-9525" algn="ctr" eaLnBrk="1" hangingPunct="1">
              <a:buFont typeface="Wingdings" charset="0"/>
              <a:buNone/>
            </a:pPr>
            <a:r>
              <a:rPr lang="ar-JO" altLang="zh-CN" b="1" dirty="0">
                <a:solidFill>
                  <a:schemeClr val="hlink"/>
                </a:solidFill>
                <a:latin typeface="Arial" panose="020B0604020202020204" pitchFamily="34" charset="0"/>
                <a:ea typeface="宋体" charset="0"/>
                <a:cs typeface="Arial" panose="020B0604020202020204" pitchFamily="34" charset="0"/>
              </a:rPr>
              <a:t>وآتي بهم عليك من كل جهة – </a:t>
            </a:r>
          </a:p>
          <a:p>
            <a:pPr marL="9525" indent="-9525" algn="ctr" eaLnBrk="1" hangingPunct="1">
              <a:buFont typeface="Wingdings" charset="0"/>
              <a:buNone/>
            </a:pPr>
            <a:r>
              <a:rPr lang="ar-JO" altLang="zh-CN" b="1" dirty="0">
                <a:solidFill>
                  <a:schemeClr val="hlink"/>
                </a:solidFill>
                <a:latin typeface="Arial" panose="020B0604020202020204" pitchFamily="34" charset="0"/>
                <a:ea typeface="宋体" charset="0"/>
                <a:cs typeface="Arial" panose="020B0604020202020204" pitchFamily="34" charset="0"/>
              </a:rPr>
              <a:t>بني بابل وكل الكلدانيين رجال فقود ... </a:t>
            </a:r>
            <a:r>
              <a:rPr lang="ar-JO" altLang="zh-CN" b="1" dirty="0">
                <a:solidFill>
                  <a:srgbClr val="3333FF"/>
                </a:solidFill>
                <a:latin typeface="Arial" panose="020B0604020202020204" pitchFamily="34" charset="0"/>
                <a:ea typeface="宋体" charset="0"/>
                <a:cs typeface="Arial" panose="020B0604020202020204" pitchFamily="34" charset="0"/>
              </a:rPr>
              <a:t>لأنك زنيت وراء الأمم لأنك تنجست بأصنامهم</a:t>
            </a:r>
            <a:endParaRPr lang="en-US" altLang="zh-CN" dirty="0">
              <a:solidFill>
                <a:srgbClr val="3333FF"/>
              </a:solidFill>
              <a:latin typeface="Arial" panose="020B0604020202020204" pitchFamily="34" charset="0"/>
              <a:ea typeface="宋体" charset="0"/>
              <a:cs typeface="Arial" panose="020B0604020202020204" pitchFamily="34" charset="0"/>
            </a:endParaRPr>
          </a:p>
        </p:txBody>
      </p:sp>
      <p:sp>
        <p:nvSpPr>
          <p:cNvPr id="129027" name="Text Box 4"/>
          <p:cNvSpPr txBox="1">
            <a:spLocks noChangeArrowheads="1"/>
          </p:cNvSpPr>
          <p:nvPr/>
        </p:nvSpPr>
        <p:spPr bwMode="auto">
          <a:xfrm>
            <a:off x="6300788" y="836613"/>
            <a:ext cx="23034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50000"/>
              </a:spcBef>
            </a:pPr>
            <a:r>
              <a:rPr lang="ar-JO" sz="2000" dirty="0">
                <a:solidFill>
                  <a:srgbClr val="FFFF00"/>
                </a:solidFill>
                <a:latin typeface="Arial" panose="020B0604020202020204" pitchFamily="34" charset="0"/>
                <a:cs typeface="Arial" panose="020B0604020202020204" pitchFamily="34" charset="0"/>
              </a:rPr>
              <a:t>حزقيال 23: 11-35</a:t>
            </a:r>
            <a:endParaRPr lang="en-US" sz="2000" dirty="0">
              <a:solidFill>
                <a:srgbClr val="FFFF00"/>
              </a:solidFill>
              <a:latin typeface="Arial" panose="020B0604020202020204" pitchFamily="34" charset="0"/>
              <a:cs typeface="Arial" panose="020B0604020202020204" pitchFamily="34" charset="0"/>
            </a:endParaRPr>
          </a:p>
        </p:txBody>
      </p:sp>
      <p:pic>
        <p:nvPicPr>
          <p:cNvPr id="129028" name="Picture 5" descr="zedeki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84313"/>
            <a:ext cx="3244850" cy="410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ctrTitle"/>
          </p:nvPr>
        </p:nvSpPr>
        <p:spPr/>
        <p:txBody>
          <a:bodyPr>
            <a:normAutofit fontScale="90000"/>
          </a:bodyPr>
          <a:lstStyle/>
          <a:p>
            <a:pPr eaLnBrk="1" hangingPunct="1">
              <a:defRPr/>
            </a:pPr>
            <a:r>
              <a:rPr lang="ar-JO" altLang="zh-CN" sz="5400" b="1" dirty="0">
                <a:latin typeface="Arial" panose="020B0604020202020204" pitchFamily="34" charset="0"/>
                <a:ea typeface="宋体" charset="0"/>
                <a:cs typeface="Arial" panose="020B0604020202020204" pitchFamily="34" charset="0"/>
              </a:rPr>
              <a:t>دعوة الله</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ليهوذا</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للرجوع إليه</a:t>
            </a:r>
            <a:endParaRPr lang="en-US" altLang="zh-CN" sz="5400" b="1" dirty="0">
              <a:latin typeface="Arial" panose="020B0604020202020204" pitchFamily="34" charset="0"/>
              <a:ea typeface="宋体" charset="0"/>
              <a:cs typeface="Arial" panose="020B0604020202020204" pitchFamily="34" charset="0"/>
            </a:endParaRPr>
          </a:p>
        </p:txBody>
      </p:sp>
    </p:spTree>
  </p:cSld>
  <p:clrMapOvr>
    <a:masterClrMapping/>
  </p:clrMapOvr>
  <p:transition spd="med">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pPr algn="ctr" eaLnBrk="1" hangingPunct="1"/>
            <a:r>
              <a:rPr lang="ar-JO" b="1" dirty="0">
                <a:latin typeface="Arial" charset="0"/>
                <a:ea typeface="宋体" charset="0"/>
                <a:cs typeface="宋体" charset="0"/>
              </a:rPr>
              <a:t>دعوة الله للرجوع</a:t>
            </a:r>
            <a:endParaRPr lang="en-US" b="1" dirty="0">
              <a:latin typeface="Arial" charset="0"/>
              <a:ea typeface="宋体" charset="0"/>
              <a:cs typeface="宋体" charset="0"/>
            </a:endParaRPr>
          </a:p>
        </p:txBody>
      </p:sp>
      <p:sp>
        <p:nvSpPr>
          <p:cNvPr id="132098" name="Rectangle 3"/>
          <p:cNvSpPr>
            <a:spLocks noGrp="1" noChangeArrowheads="1"/>
          </p:cNvSpPr>
          <p:nvPr>
            <p:ph type="body" idx="1"/>
          </p:nvPr>
        </p:nvSpPr>
        <p:spPr>
          <a:xfrm>
            <a:off x="457200" y="1600200"/>
            <a:ext cx="8015287" cy="4781550"/>
          </a:xfrm>
        </p:spPr>
        <p:txBody>
          <a:bodyPr/>
          <a:lstStyle/>
          <a:p>
            <a:pPr algn="r" rtl="1" eaLnBrk="1" hangingPunct="1">
              <a:lnSpc>
                <a:spcPct val="90000"/>
              </a:lnSpc>
            </a:pPr>
            <a:r>
              <a:rPr lang="ar-JO" altLang="zh-CN" sz="2800" b="1" dirty="0">
                <a:latin typeface="Arial" panose="020B0604020202020204" pitchFamily="34" charset="0"/>
                <a:ea typeface="宋体" charset="0"/>
                <a:cs typeface="Arial" panose="020B0604020202020204" pitchFamily="34" charset="0"/>
              </a:rPr>
              <a:t>اطلبوا الرب ما دام يوجد ادعوه وهو قريب ليترك الشرير طريقه ورجل الإثم أفكاره </a:t>
            </a:r>
            <a:r>
              <a:rPr lang="ar-JO" altLang="zh-CN" sz="2800" b="1" dirty="0">
                <a:solidFill>
                  <a:srgbClr val="FF0000"/>
                </a:solidFill>
                <a:latin typeface="Arial" panose="020B0604020202020204" pitchFamily="34" charset="0"/>
                <a:ea typeface="宋体" charset="0"/>
                <a:cs typeface="Arial" panose="020B0604020202020204" pitchFamily="34" charset="0"/>
              </a:rPr>
              <a:t>وليتب إلى الرب </a:t>
            </a:r>
            <a:r>
              <a:rPr lang="ar-JO" altLang="zh-CN" sz="2800" b="1" dirty="0">
                <a:latin typeface="Arial" panose="020B0604020202020204" pitchFamily="34" charset="0"/>
                <a:ea typeface="宋体" charset="0"/>
                <a:cs typeface="Arial" panose="020B0604020202020204" pitchFamily="34" charset="0"/>
              </a:rPr>
              <a:t>فيرحمه وإلى إلهنا لأنه يكثر الغفران (أش 55: 6-7)</a:t>
            </a:r>
            <a:endParaRPr lang="en-US" altLang="zh-CN" sz="2800" b="1" dirty="0">
              <a:latin typeface="Arial" panose="020B0604020202020204" pitchFamily="34" charset="0"/>
              <a:ea typeface="宋体" charset="0"/>
              <a:cs typeface="Arial" panose="020B0604020202020204" pitchFamily="34" charset="0"/>
            </a:endParaRPr>
          </a:p>
          <a:p>
            <a:pPr eaLnBrk="1" hangingPunct="1">
              <a:lnSpc>
                <a:spcPct val="90000"/>
              </a:lnSpc>
              <a:buFont typeface="Wingdings" charset="0"/>
              <a:buNone/>
            </a:pPr>
            <a:endParaRPr lang="en-US" altLang="zh-CN" sz="2800" b="1" dirty="0">
              <a:latin typeface="Arial" charset="0"/>
              <a:ea typeface="宋体" charset="0"/>
              <a:cs typeface="宋体" charset="0"/>
            </a:endParaRPr>
          </a:p>
          <a:p>
            <a:pPr algn="r" rtl="1" eaLnBrk="1" hangingPunct="1">
              <a:lnSpc>
                <a:spcPct val="90000"/>
              </a:lnSpc>
            </a:pPr>
            <a:r>
              <a:rPr lang="ar-JO" altLang="zh-CN" sz="2800" b="1" dirty="0">
                <a:solidFill>
                  <a:srgbClr val="FF0000"/>
                </a:solidFill>
                <a:latin typeface="Arial" panose="020B0604020202020204" pitchFamily="34" charset="0"/>
                <a:ea typeface="宋体" charset="0"/>
                <a:cs typeface="Arial" panose="020B0604020202020204" pitchFamily="34" charset="0"/>
              </a:rPr>
              <a:t>فارجعوا كل واحد عن طريقه الرديء </a:t>
            </a:r>
            <a:r>
              <a:rPr lang="ar-JO" altLang="zh-CN" sz="2800" b="1" dirty="0">
                <a:latin typeface="Arial" panose="020B0604020202020204" pitchFamily="34" charset="0"/>
                <a:ea typeface="宋体" charset="0"/>
                <a:cs typeface="Arial" panose="020B0604020202020204" pitchFamily="34" charset="0"/>
              </a:rPr>
              <a:t>وأصلحوا طرقكم وأعمالكم  (إر 18: 11)</a:t>
            </a:r>
            <a:endParaRPr lang="en-US" altLang="zh-CN" sz="2800" b="1" dirty="0">
              <a:latin typeface="Arial" panose="020B0604020202020204" pitchFamily="34" charset="0"/>
              <a:ea typeface="宋体"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ar-JO" altLang="zh-CN" dirty="0">
                <a:latin typeface="Arial" panose="020B0604020202020204" pitchFamily="34" charset="0"/>
                <a:ea typeface="宋体" charset="0"/>
                <a:cs typeface="Arial" panose="020B0604020202020204" pitchFamily="34" charset="0"/>
              </a:rPr>
              <a:t>كيف انقسمت المملكة ؟</a:t>
            </a:r>
            <a:endParaRPr lang="en-US" altLang="zh-CN" dirty="0">
              <a:latin typeface="Arial" panose="020B0604020202020204" pitchFamily="34" charset="0"/>
              <a:ea typeface="宋体" charset="0"/>
              <a:cs typeface="Arial" panose="020B0604020202020204" pitchFamily="34" charset="0"/>
            </a:endParaRPr>
          </a:p>
        </p:txBody>
      </p:sp>
      <p:sp>
        <p:nvSpPr>
          <p:cNvPr id="47106" name="Text Box 3"/>
          <p:cNvSpPr txBox="1">
            <a:spLocks noChangeArrowheads="1"/>
          </p:cNvSpPr>
          <p:nvPr/>
        </p:nvSpPr>
        <p:spPr bwMode="auto">
          <a:xfrm>
            <a:off x="6280150" y="235426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endParaRPr lang="en-US" sz="1800">
              <a:latin typeface="Arial" panose="020B0604020202020204" pitchFamily="34" charset="0"/>
              <a:cs typeface="Arial" panose="020B0604020202020204" pitchFamily="34" charset="0"/>
            </a:endParaRPr>
          </a:p>
        </p:txBody>
      </p:sp>
      <p:sp>
        <p:nvSpPr>
          <p:cNvPr id="47107" name="Text Box 5"/>
          <p:cNvSpPr txBox="1">
            <a:spLocks noChangeArrowheads="1"/>
          </p:cNvSpPr>
          <p:nvPr/>
        </p:nvSpPr>
        <p:spPr bwMode="auto">
          <a:xfrm>
            <a:off x="5724525" y="765175"/>
            <a:ext cx="27352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a:spcBef>
                <a:spcPct val="50000"/>
              </a:spcBef>
            </a:pPr>
            <a:r>
              <a:rPr lang="ar-JO" dirty="0">
                <a:solidFill>
                  <a:srgbClr val="FFFF00"/>
                </a:solidFill>
                <a:latin typeface="Arial" panose="020B0604020202020204" pitchFamily="34" charset="0"/>
                <a:cs typeface="Arial" panose="020B0604020202020204" pitchFamily="34" charset="0"/>
              </a:rPr>
              <a:t>تث 7: 3-4</a:t>
            </a:r>
            <a:endParaRPr lang="en-US" dirty="0">
              <a:solidFill>
                <a:srgbClr val="FFFF00"/>
              </a:solidFill>
              <a:latin typeface="Arial" panose="020B0604020202020204" pitchFamily="34" charset="0"/>
              <a:cs typeface="Arial" panose="020B0604020202020204" pitchFamily="34" charset="0"/>
            </a:endParaRPr>
          </a:p>
        </p:txBody>
      </p:sp>
      <p:pic>
        <p:nvPicPr>
          <p:cNvPr id="47108" name="Picture 6" descr="1kings11"/>
          <p:cNvPicPr>
            <a:picLocks noChangeAspect="1" noChangeArrowheads="1"/>
          </p:cNvPicPr>
          <p:nvPr/>
        </p:nvPicPr>
        <p:blipFill>
          <a:blip r:embed="rId3">
            <a:extLst>
              <a:ext uri="{28A0092B-C50C-407E-A947-70E740481C1C}">
                <a14:useLocalDpi xmlns:a14="http://schemas.microsoft.com/office/drawing/2010/main" val="0"/>
              </a:ext>
            </a:extLst>
          </a:blip>
          <a:srcRect b="8598"/>
          <a:stretch>
            <a:fillRect/>
          </a:stretch>
        </p:blipFill>
        <p:spPr bwMode="auto">
          <a:xfrm>
            <a:off x="611188" y="1484313"/>
            <a:ext cx="3192462" cy="4437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9" name="Text Box 7"/>
          <p:cNvSpPr txBox="1">
            <a:spLocks noChangeArrowheads="1"/>
          </p:cNvSpPr>
          <p:nvPr/>
        </p:nvSpPr>
        <p:spPr bwMode="auto">
          <a:xfrm>
            <a:off x="3995738" y="1706622"/>
            <a:ext cx="446405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eaLnBrk="1" hangingPunct="1">
              <a:spcBef>
                <a:spcPct val="50000"/>
              </a:spcBef>
            </a:pPr>
            <a:r>
              <a:rPr lang="ar-JO" altLang="zh-CN" b="1" dirty="0">
                <a:latin typeface="Arial" panose="020B0604020202020204" pitchFamily="34" charset="0"/>
                <a:cs typeface="Arial" panose="020B0604020202020204" pitchFamily="34" charset="0"/>
              </a:rPr>
              <a:t>لم يطع ما أمر به الرب</a:t>
            </a:r>
            <a:endParaRPr lang="en-US" altLang="zh-CN" b="1" dirty="0">
              <a:latin typeface="Arial" panose="020B0604020202020204" pitchFamily="34" charset="0"/>
              <a:cs typeface="Arial" panose="020B0604020202020204" pitchFamily="34" charset="0"/>
            </a:endParaRPr>
          </a:p>
          <a:p>
            <a:pPr algn="r" eaLnBrk="1" hangingPunct="1">
              <a:spcBef>
                <a:spcPct val="50000"/>
              </a:spcBef>
            </a:pPr>
            <a:r>
              <a:rPr lang="ar-JO" altLang="zh-CN" b="1" dirty="0">
                <a:solidFill>
                  <a:schemeClr val="hlink"/>
                </a:solidFill>
                <a:latin typeface="Arial" panose="020B0604020202020204" pitchFamily="34" charset="0"/>
                <a:cs typeface="Arial" panose="020B0604020202020204" pitchFamily="34" charset="0"/>
              </a:rPr>
              <a:t>ولا تصاهرهم .... </a:t>
            </a:r>
            <a:r>
              <a:rPr lang="ar-JO" altLang="zh-CN" b="1" dirty="0">
                <a:solidFill>
                  <a:schemeClr val="accent2">
                    <a:lumMod val="75000"/>
                  </a:schemeClr>
                </a:solidFill>
                <a:latin typeface="Arial" panose="020B0604020202020204" pitchFamily="34" charset="0"/>
                <a:cs typeface="Arial" panose="020B0604020202020204" pitchFamily="34" charset="0"/>
              </a:rPr>
              <a:t>لأنه يرد ابنك من ورائي فيعبد آلهة أخرى</a:t>
            </a:r>
            <a:r>
              <a:rPr lang="ar-JO" altLang="zh-CN" b="1" dirty="0">
                <a:solidFill>
                  <a:schemeClr val="hlink"/>
                </a:solidFill>
                <a:latin typeface="Arial" panose="020B0604020202020204" pitchFamily="34" charset="0"/>
                <a:cs typeface="Arial" panose="020B0604020202020204" pitchFamily="34" charset="0"/>
              </a:rPr>
              <a:t> فيحمى غضب الرب عليكم ويهلككم سريعاً</a:t>
            </a:r>
            <a:endParaRPr lang="en-US" altLang="zh-CN" b="1"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algn="ctr" eaLnBrk="1" hangingPunct="1"/>
            <a:r>
              <a:rPr lang="ar-JO" b="1" dirty="0">
                <a:latin typeface="Arial" charset="0"/>
                <a:ea typeface="宋体" charset="0"/>
                <a:cs typeface="宋体" charset="0"/>
              </a:rPr>
              <a:t>دعوة الله للرجوع</a:t>
            </a:r>
            <a:endParaRPr lang="en-US" b="1" dirty="0">
              <a:latin typeface="Arial" charset="0"/>
              <a:ea typeface="宋体" charset="0"/>
              <a:cs typeface="宋体" charset="0"/>
            </a:endParaRPr>
          </a:p>
        </p:txBody>
      </p:sp>
      <p:sp>
        <p:nvSpPr>
          <p:cNvPr id="133122" name="Rectangle 3"/>
          <p:cNvSpPr>
            <a:spLocks noGrp="1" noChangeArrowheads="1"/>
          </p:cNvSpPr>
          <p:nvPr>
            <p:ph type="body" idx="1"/>
          </p:nvPr>
        </p:nvSpPr>
        <p:spPr/>
        <p:txBody>
          <a:bodyPr/>
          <a:lstStyle/>
          <a:p>
            <a:pPr algn="r" rtl="1" eaLnBrk="1" hangingPunct="1"/>
            <a:r>
              <a:rPr lang="ar-JO" altLang="zh-CN" sz="2800" b="1" dirty="0">
                <a:latin typeface="Arial" panose="020B0604020202020204" pitchFamily="34" charset="0"/>
                <a:ea typeface="宋体" charset="0"/>
                <a:cs typeface="Arial" panose="020B0604020202020204" pitchFamily="34" charset="0"/>
              </a:rPr>
              <a:t>وقد أرسلت إليكم كل عبيدي الأنبياء مبكراً ومرسلاً قائلاً </a:t>
            </a:r>
            <a:r>
              <a:rPr lang="ar-JO" altLang="zh-CN" sz="2800" b="1" dirty="0">
                <a:solidFill>
                  <a:srgbClr val="FF0000"/>
                </a:solidFill>
                <a:latin typeface="Arial" panose="020B0604020202020204" pitchFamily="34" charset="0"/>
                <a:ea typeface="宋体" charset="0"/>
                <a:cs typeface="Arial" panose="020B0604020202020204" pitchFamily="34" charset="0"/>
              </a:rPr>
              <a:t>ارجعوا كل واحد عن طريقه الرديئة </a:t>
            </a:r>
            <a:r>
              <a:rPr lang="ar-JO" altLang="zh-CN" sz="2800" b="1" dirty="0">
                <a:latin typeface="Arial" panose="020B0604020202020204" pitchFamily="34" charset="0"/>
                <a:ea typeface="宋体" charset="0"/>
                <a:cs typeface="Arial" panose="020B0604020202020204" pitchFamily="34" charset="0"/>
              </a:rPr>
              <a:t>وأصلحوا أعمالكم ولا تذهبوا وراء آلهة أخرى لتعبدوها (إر 35: 15)</a:t>
            </a:r>
            <a:endParaRPr lang="en-US" altLang="zh-CN" sz="2800" b="1" dirty="0">
              <a:latin typeface="Arial" panose="020B0604020202020204" pitchFamily="34" charset="0"/>
              <a:ea typeface="宋体" charset="0"/>
              <a:cs typeface="Arial" panose="020B0604020202020204" pitchFamily="34" charset="0"/>
            </a:endParaRPr>
          </a:p>
          <a:p>
            <a:pPr eaLnBrk="1" hangingPunct="1"/>
            <a:endParaRPr lang="en-US" altLang="zh-CN" sz="2800" b="1" dirty="0">
              <a:latin typeface="Arial" panose="020B0604020202020204" pitchFamily="34" charset="0"/>
              <a:ea typeface="宋体" charset="0"/>
              <a:cs typeface="Arial" panose="020B0604020202020204" pitchFamily="34" charset="0"/>
            </a:endParaRPr>
          </a:p>
          <a:p>
            <a:pPr algn="r" rtl="1" eaLnBrk="1" hangingPunct="1"/>
            <a:r>
              <a:rPr lang="ar-JO" altLang="zh-CN" sz="2800" b="1" dirty="0">
                <a:latin typeface="Arial" panose="020B0604020202020204" pitchFamily="34" charset="0"/>
                <a:ea typeface="宋体" charset="0"/>
                <a:cs typeface="Arial" panose="020B0604020202020204" pitchFamily="34" charset="0"/>
              </a:rPr>
              <a:t>اطرحوا عنكم كل معاصيكم التي عصيتم بها ... </a:t>
            </a:r>
            <a:r>
              <a:rPr lang="ar-JO" altLang="zh-CN" sz="2800" b="1" dirty="0">
                <a:solidFill>
                  <a:srgbClr val="FF0000"/>
                </a:solidFill>
                <a:latin typeface="Arial" panose="020B0604020202020204" pitchFamily="34" charset="0"/>
                <a:ea typeface="宋体" charset="0"/>
                <a:cs typeface="Arial" panose="020B0604020202020204" pitchFamily="34" charset="0"/>
              </a:rPr>
              <a:t>فارجعوا واحيوا</a:t>
            </a:r>
            <a:r>
              <a:rPr lang="ar-JO" altLang="zh-CN" sz="2800" b="1" dirty="0">
                <a:latin typeface="Arial" panose="020B0604020202020204" pitchFamily="34" charset="0"/>
                <a:ea typeface="宋体" charset="0"/>
                <a:cs typeface="Arial" panose="020B0604020202020204" pitchFamily="34" charset="0"/>
              </a:rPr>
              <a:t> (حز 18: 31-32)</a:t>
            </a:r>
            <a:endParaRPr lang="en-US" altLang="zh-CN" sz="2800" b="1" dirty="0">
              <a:latin typeface="Arial" panose="020B0604020202020204" pitchFamily="34" charset="0"/>
              <a:ea typeface="宋体" charset="0"/>
              <a:cs typeface="Arial" panose="020B0604020202020204" pitchFamily="34" charset="0"/>
            </a:endParaRPr>
          </a:p>
          <a:p>
            <a:pPr eaLnBrk="1" hangingPunct="1"/>
            <a:endParaRPr lang="en-US" altLang="zh-CN" sz="2800" b="1" dirty="0">
              <a:latin typeface="Arial" panose="020B0604020202020204" pitchFamily="34" charset="0"/>
              <a:ea typeface="宋体"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44738" name="Rectangle 2"/>
          <p:cNvSpPr>
            <a:spLocks noGrp="1" noRot="1" noChangeArrowheads="1"/>
          </p:cNvSpPr>
          <p:nvPr>
            <p:ph type="ctrTitle"/>
          </p:nvPr>
        </p:nvSpPr>
        <p:spPr>
          <a:xfrm>
            <a:off x="1979712" y="1964267"/>
            <a:ext cx="6478489" cy="3985013"/>
          </a:xfrm>
          <a:effectLst/>
        </p:spPr>
        <p:txBody>
          <a:bodyPr vert="horz" lIns="91440" tIns="45720" rIns="91440" bIns="45720" rtlCol="0" anchor="b">
            <a:noAutofit/>
          </a:bodyPr>
          <a:lstStyle/>
          <a:p>
            <a:r>
              <a:rPr lang="ar-JO" altLang="zh-CN" b="1" dirty="0">
                <a:latin typeface="Arial" panose="020B0604020202020204" pitchFamily="34" charset="0"/>
                <a:ea typeface="宋体" charset="0"/>
                <a:cs typeface="Arial" panose="020B0604020202020204" pitchFamily="34" charset="0"/>
              </a:rPr>
              <a:t>سقط كلام الله على آذان صماء. أدار يهوذا ظهورهم إلى الله </a:t>
            </a:r>
            <a:br>
              <a:rPr lang="ar-JO" altLang="zh-CN" b="1" dirty="0">
                <a:latin typeface="Arial" panose="020B0604020202020204" pitchFamily="34" charset="0"/>
                <a:ea typeface="宋体" charset="0"/>
                <a:cs typeface="Arial" panose="020B0604020202020204" pitchFamily="34" charset="0"/>
              </a:rPr>
            </a:br>
            <a:r>
              <a:rPr lang="ar-JO" altLang="zh-CN" b="1" dirty="0">
                <a:latin typeface="Arial" panose="020B0604020202020204" pitchFamily="34" charset="0"/>
                <a:ea typeface="宋体" charset="0"/>
                <a:cs typeface="Arial" panose="020B0604020202020204" pitchFamily="34" charset="0"/>
              </a:rPr>
              <a:t>مما أدى إلى ...</a:t>
            </a:r>
            <a:endParaRPr lang="en-US" altLang="zh-CN" b="1" dirty="0">
              <a:latin typeface="Arial" panose="020B0604020202020204" pitchFamily="34" charset="0"/>
              <a:ea typeface="宋体" charset="0"/>
              <a:cs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ransitio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Rot="1" noChangeArrowheads="1"/>
          </p:cNvSpPr>
          <p:nvPr>
            <p:ph type="ctrTitle"/>
          </p:nvPr>
        </p:nvSpPr>
        <p:spPr>
          <a:xfrm>
            <a:off x="1547664" y="1124744"/>
            <a:ext cx="6336704" cy="3888432"/>
          </a:xfrm>
        </p:spPr>
        <p:txBody>
          <a:bodyPr>
            <a:normAutofit/>
          </a:bodyPr>
          <a:lstStyle/>
          <a:p>
            <a:pPr eaLnBrk="1" hangingPunct="1">
              <a:defRPr/>
            </a:pPr>
            <a:r>
              <a:rPr lang="ar-JO" altLang="zh-CN" sz="7200" b="1" dirty="0">
                <a:latin typeface="Arial" panose="020B0604020202020204" pitchFamily="34" charset="0"/>
                <a:ea typeface="宋体" charset="0"/>
                <a:cs typeface="Arial" panose="020B0604020202020204" pitchFamily="34" charset="0"/>
              </a:rPr>
              <a:t>سبي</a:t>
            </a:r>
            <a:br>
              <a:rPr lang="ar-JO" altLang="zh-CN" sz="7200" b="1" dirty="0">
                <a:latin typeface="Arial" panose="020B0604020202020204" pitchFamily="34" charset="0"/>
                <a:ea typeface="宋体" charset="0"/>
                <a:cs typeface="Arial" panose="020B0604020202020204" pitchFamily="34" charset="0"/>
              </a:rPr>
            </a:br>
            <a:r>
              <a:rPr lang="ar-JO" altLang="zh-CN" sz="7200" b="1" dirty="0">
                <a:latin typeface="Arial" panose="020B0604020202020204" pitchFamily="34" charset="0"/>
                <a:ea typeface="宋体" charset="0"/>
                <a:cs typeface="Arial" panose="020B0604020202020204" pitchFamily="34" charset="0"/>
              </a:rPr>
              <a:t>يهوذا</a:t>
            </a:r>
            <a:br>
              <a:rPr lang="ar-JO" altLang="zh-CN" sz="7200" b="1" dirty="0">
                <a:latin typeface="Arial" panose="020B0604020202020204" pitchFamily="34" charset="0"/>
                <a:ea typeface="宋体" charset="0"/>
                <a:cs typeface="Arial" panose="020B0604020202020204" pitchFamily="34" charset="0"/>
              </a:rPr>
            </a:br>
            <a:r>
              <a:rPr lang="ar-JO" altLang="zh-CN" sz="7200" b="1" dirty="0">
                <a:latin typeface="Arial" panose="020B0604020202020204" pitchFamily="34" charset="0"/>
                <a:ea typeface="宋体" charset="0"/>
                <a:cs typeface="Arial" panose="020B0604020202020204" pitchFamily="34" charset="0"/>
              </a:rPr>
              <a:t>البابلي</a:t>
            </a:r>
            <a:endParaRPr lang="en-US" altLang="zh-CN" sz="7200" b="1" dirty="0">
              <a:latin typeface="Arial" panose="020B0604020202020204" pitchFamily="34" charset="0"/>
              <a:ea typeface="宋体" charset="0"/>
              <a:cs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nvPr>
        </p:nvGraphicFramePr>
        <p:xfrm>
          <a:off x="0" y="857250"/>
          <a:ext cx="9112250" cy="5862639"/>
        </p:xfrm>
        <a:graphic>
          <a:graphicData uri="http://schemas.openxmlformats.org/drawingml/2006/table">
            <a:tbl>
              <a:tblPr/>
              <a:tblGrid>
                <a:gridCol w="1518991">
                  <a:extLst>
                    <a:ext uri="{9D8B030D-6E8A-4147-A177-3AD203B41FA5}">
                      <a16:colId xmlns:a16="http://schemas.microsoft.com/office/drawing/2014/main" val="20000"/>
                    </a:ext>
                  </a:extLst>
                </a:gridCol>
                <a:gridCol w="1066527">
                  <a:extLst>
                    <a:ext uri="{9D8B030D-6E8A-4147-A177-3AD203B41FA5}">
                      <a16:colId xmlns:a16="http://schemas.microsoft.com/office/drawing/2014/main" val="20001"/>
                    </a:ext>
                  </a:extLst>
                </a:gridCol>
                <a:gridCol w="1568666">
                  <a:extLst>
                    <a:ext uri="{9D8B030D-6E8A-4147-A177-3AD203B41FA5}">
                      <a16:colId xmlns:a16="http://schemas.microsoft.com/office/drawing/2014/main" val="20002"/>
                    </a:ext>
                  </a:extLst>
                </a:gridCol>
                <a:gridCol w="1569677">
                  <a:extLst>
                    <a:ext uri="{9D8B030D-6E8A-4147-A177-3AD203B41FA5}">
                      <a16:colId xmlns:a16="http://schemas.microsoft.com/office/drawing/2014/main" val="20003"/>
                    </a:ext>
                  </a:extLst>
                </a:gridCol>
                <a:gridCol w="1607444">
                  <a:extLst>
                    <a:ext uri="{9D8B030D-6E8A-4147-A177-3AD203B41FA5}">
                      <a16:colId xmlns:a16="http://schemas.microsoft.com/office/drawing/2014/main" val="20004"/>
                    </a:ext>
                  </a:extLst>
                </a:gridCol>
                <a:gridCol w="1780945">
                  <a:extLst>
                    <a:ext uri="{9D8B030D-6E8A-4147-A177-3AD203B41FA5}">
                      <a16:colId xmlns:a16="http://schemas.microsoft.com/office/drawing/2014/main" val="20005"/>
                    </a:ext>
                  </a:extLst>
                </a:gridCol>
              </a:tblGrid>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FFFFFF"/>
                          </a:solidFill>
                          <a:effectLst/>
                          <a:latin typeface="Arial"/>
                          <a:ea typeface="ＭＳ Ｐゴシック" charset="0"/>
                          <a:cs typeface="Arial"/>
                        </a:rPr>
                        <a:t>الحجم</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FFFFFF"/>
                          </a:solidFill>
                          <a:effectLst/>
                          <a:latin typeface="Arial"/>
                          <a:ea typeface="ＭＳ Ｐゴシック" charset="0"/>
                          <a:cs typeface="Arial"/>
                        </a:rPr>
                        <a:t>التاريخ</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FFFFFF"/>
                          </a:solidFill>
                          <a:effectLst/>
                          <a:latin typeface="Arial"/>
                          <a:ea typeface="ＭＳ Ｐゴシック" charset="0"/>
                          <a:cs typeface="Arial"/>
                        </a:rPr>
                        <a:t>ملك يهوذا</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FFFFFF"/>
                          </a:solidFill>
                          <a:effectLst/>
                          <a:latin typeface="Arial"/>
                          <a:ea typeface="ＭＳ Ｐゴシック" charset="0"/>
                          <a:cs typeface="Arial"/>
                        </a:rPr>
                        <a:t>عدد المسبيين</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FFFFFF"/>
                          </a:solidFill>
                          <a:effectLst/>
                          <a:latin typeface="Arial"/>
                          <a:ea typeface="ＭＳ Ｐゴシック" charset="0"/>
                          <a:cs typeface="Arial"/>
                        </a:rPr>
                        <a:t>الأسرى الرئيسيين</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FFFFFF"/>
                          </a:solidFill>
                          <a:effectLst/>
                          <a:latin typeface="Arial"/>
                          <a:ea typeface="ＭＳ Ｐゴシック" charset="0"/>
                          <a:cs typeface="Arial"/>
                        </a:rPr>
                        <a:t>النتائج/الملاحظات</a:t>
                      </a:r>
                      <a:endParaRPr kumimoji="0" lang="en-US" sz="1700" b="1" i="0" u="none" strike="noStrike" cap="none" normalizeH="0" baseline="0" dirty="0">
                        <a:ln>
                          <a:noFill/>
                        </a:ln>
                        <a:solidFill>
                          <a:srgbClr val="FFFFFF"/>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90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1. صغيرة</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605 ق.م</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يهوياقيم</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قليل</a:t>
                      </a:r>
                      <a:r>
                        <a:rPr kumimoji="0" lang="en-US" sz="1800" b="1" i="0" u="none" strike="noStrike" cap="none" normalizeH="0" baseline="0" dirty="0">
                          <a:ln>
                            <a:noFill/>
                          </a:ln>
                          <a:solidFill>
                            <a:srgbClr val="000000"/>
                          </a:solidFill>
                          <a:effectLst/>
                          <a:latin typeface="Arial"/>
                          <a:ea typeface="ＭＳ Ｐゴシック" charset="0"/>
                          <a:cs typeface="Arial"/>
                        </a:rPr>
                        <a:t> </a:t>
                      </a:r>
                      <a:br>
                        <a:rPr kumimoji="0" lang="en-US" sz="1800" b="1" i="0" u="none" strike="noStrike" cap="none" normalizeH="0" baseline="0" dirty="0">
                          <a:ln>
                            <a:noFill/>
                          </a:ln>
                          <a:solidFill>
                            <a:srgbClr val="000000"/>
                          </a:solidFill>
                          <a:effectLst/>
                          <a:latin typeface="Arial"/>
                          <a:ea typeface="ＭＳ Ｐゴシック" charset="0"/>
                          <a:cs typeface="Arial"/>
                        </a:rPr>
                      </a:br>
                      <a:r>
                        <a:rPr kumimoji="0" lang="en-US" sz="1800" b="1" i="0" u="none" strike="noStrike" cap="none" normalizeH="0" baseline="0" dirty="0">
                          <a:ln>
                            <a:noFill/>
                          </a:ln>
                          <a:solidFill>
                            <a:srgbClr val="000000"/>
                          </a:solidFill>
                          <a:effectLst/>
                          <a:latin typeface="Arial"/>
                          <a:ea typeface="ＭＳ Ｐゴシック" charset="0"/>
                          <a:cs typeface="Arial"/>
                        </a:rPr>
                        <a:t>(</a:t>
                      </a:r>
                      <a:r>
                        <a:rPr kumimoji="0" lang="ar-JO" sz="1800" b="1" i="0" u="none" strike="noStrike" cap="none" normalizeH="0" baseline="0" dirty="0">
                          <a:ln>
                            <a:noFill/>
                          </a:ln>
                          <a:solidFill>
                            <a:srgbClr val="000000"/>
                          </a:solidFill>
                          <a:effectLst/>
                          <a:latin typeface="Arial"/>
                          <a:ea typeface="ＭＳ Ｐゴシック" charset="0"/>
                          <a:cs typeface="Arial"/>
                        </a:rPr>
                        <a:t>دا 1 : 3</a:t>
                      </a:r>
                      <a:r>
                        <a:rPr kumimoji="0" lang="en-US" sz="1800" b="1" i="0" u="none" strike="noStrike" cap="none" normalizeH="0" baseline="0" dirty="0">
                          <a:ln>
                            <a:noFill/>
                          </a:ln>
                          <a:solidFill>
                            <a:srgbClr val="000000"/>
                          </a:solidFill>
                          <a:effectLst/>
                          <a:latin typeface="Arial"/>
                          <a:ea typeface="ＭＳ Ｐゴシック" charset="0"/>
                          <a:cs typeface="Arial"/>
                        </a:rPr>
                        <a:t>)</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JO" b="1" dirty="0"/>
                        <a:t>دانيال ، 3 أصدقاء ونبلاء وملوك</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فرض الجزية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مصر قوية</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extLst>
                  <a:ext uri="{0D108BD9-81ED-4DB2-BD59-A6C34878D82A}">
                    <a16:rowId xmlns:a16="http://schemas.microsoft.com/office/drawing/2014/main" val="10001"/>
                  </a:ext>
                </a:extLst>
              </a:tr>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2 متوسطة</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598 ق.م</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يهوياقيم</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3023</a:t>
                      </a:r>
                      <a:r>
                        <a:rPr kumimoji="0" lang="en-US" sz="1800" b="1" i="0" u="none" strike="noStrike" cap="none" normalizeH="0" baseline="0" dirty="0">
                          <a:ln>
                            <a:noFill/>
                          </a:ln>
                          <a:solidFill>
                            <a:srgbClr val="000000"/>
                          </a:solidFill>
                          <a:effectLst/>
                          <a:latin typeface="Arial"/>
                          <a:ea typeface="ＭＳ Ｐゴシック" charset="0"/>
                          <a:cs typeface="Arial"/>
                        </a:rPr>
                        <a:t> </a:t>
                      </a:r>
                      <a:br>
                        <a:rPr kumimoji="0" lang="en-US" sz="1800" b="1" i="0" u="none" strike="noStrike" cap="none" normalizeH="0" baseline="0" dirty="0">
                          <a:ln>
                            <a:noFill/>
                          </a:ln>
                          <a:solidFill>
                            <a:srgbClr val="000000"/>
                          </a:solidFill>
                          <a:effectLst/>
                          <a:latin typeface="Arial"/>
                          <a:ea typeface="ＭＳ Ｐゴシック" charset="0"/>
                          <a:cs typeface="Arial"/>
                        </a:rPr>
                      </a:br>
                      <a:r>
                        <a:rPr kumimoji="0" lang="en-US" sz="1800" b="1" i="0" u="none" strike="noStrike" cap="none" normalizeH="0" baseline="0" dirty="0">
                          <a:ln>
                            <a:noFill/>
                          </a:ln>
                          <a:solidFill>
                            <a:srgbClr val="000000"/>
                          </a:solidFill>
                          <a:effectLst/>
                          <a:latin typeface="Arial"/>
                          <a:ea typeface="ＭＳ Ｐゴシック" charset="0"/>
                          <a:cs typeface="Arial"/>
                        </a:rPr>
                        <a:t>(</a:t>
                      </a:r>
                      <a:r>
                        <a:rPr kumimoji="0" lang="ar-JO" sz="1800" b="1" i="0" u="none" strike="noStrike" cap="none" normalizeH="0" baseline="0" dirty="0">
                          <a:ln>
                            <a:noFill/>
                          </a:ln>
                          <a:solidFill>
                            <a:srgbClr val="000000"/>
                          </a:solidFill>
                          <a:effectLst/>
                          <a:latin typeface="Arial"/>
                          <a:ea typeface="ＭＳ Ｐゴシック" charset="0"/>
                          <a:cs typeface="Arial"/>
                        </a:rPr>
                        <a:t>إر 52 : 28</a:t>
                      </a:r>
                      <a:r>
                        <a:rPr kumimoji="0" lang="en-US" sz="1800" b="1" i="0" u="none" strike="noStrike" cap="none" normalizeH="0" baseline="0" dirty="0">
                          <a:ln>
                            <a:noFill/>
                          </a:ln>
                          <a:solidFill>
                            <a:srgbClr val="000000"/>
                          </a:solidFill>
                          <a:effectLst/>
                          <a:latin typeface="Arial"/>
                          <a:ea typeface="ＭＳ Ｐゴシック" charset="0"/>
                          <a:cs typeface="Arial"/>
                        </a:rPr>
                        <a:t>)</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ترحيلات صغيرة</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extLst>
                  <a:ext uri="{0D108BD9-81ED-4DB2-BD59-A6C34878D82A}">
                    <a16:rowId xmlns:a16="http://schemas.microsoft.com/office/drawing/2014/main" val="10002"/>
                  </a:ext>
                </a:extLst>
              </a:tr>
              <a:tr h="915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3. كبرى</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597 ق.م</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يهوياكين</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10000</a:t>
                      </a:r>
                      <a:r>
                        <a:rPr kumimoji="0" lang="en-US" sz="1800" b="1" i="0" u="none" strike="noStrike" cap="none" normalizeH="0" baseline="0" dirty="0">
                          <a:ln>
                            <a:noFill/>
                          </a:ln>
                          <a:solidFill>
                            <a:srgbClr val="000000"/>
                          </a:solidFill>
                          <a:effectLst/>
                          <a:latin typeface="Arial"/>
                          <a:ea typeface="ＭＳ Ｐゴシック" charset="0"/>
                          <a:cs typeface="Arial"/>
                        </a:rPr>
                        <a:t> </a:t>
                      </a:r>
                      <a:br>
                        <a:rPr kumimoji="0" lang="en-US" sz="1800" b="1" i="0" u="none" strike="noStrike" cap="none" normalizeH="0" baseline="0" dirty="0">
                          <a:ln>
                            <a:noFill/>
                          </a:ln>
                          <a:solidFill>
                            <a:srgbClr val="000000"/>
                          </a:solidFill>
                          <a:effectLst/>
                          <a:latin typeface="Arial"/>
                          <a:ea typeface="ＭＳ Ｐゴシック" charset="0"/>
                          <a:cs typeface="Arial"/>
                        </a:rPr>
                      </a:br>
                      <a:r>
                        <a:rPr kumimoji="0" lang="en-US" sz="1800" b="1" i="0" u="none" strike="noStrike" cap="none" normalizeH="0" baseline="0" dirty="0">
                          <a:ln>
                            <a:noFill/>
                          </a:ln>
                          <a:solidFill>
                            <a:srgbClr val="000000"/>
                          </a:solidFill>
                          <a:effectLst/>
                          <a:latin typeface="Arial"/>
                          <a:ea typeface="ＭＳ Ｐゴシック" charset="0"/>
                          <a:cs typeface="Arial"/>
                        </a:rPr>
                        <a:t>(</a:t>
                      </a:r>
                      <a:r>
                        <a:rPr kumimoji="0" lang="ar-JO" sz="1800" b="1" i="0" u="none" strike="noStrike" cap="none" normalizeH="0" baseline="0" dirty="0">
                          <a:ln>
                            <a:noFill/>
                          </a:ln>
                          <a:solidFill>
                            <a:srgbClr val="000000"/>
                          </a:solidFill>
                          <a:effectLst/>
                          <a:latin typeface="Arial"/>
                          <a:ea typeface="ＭＳ Ｐゴシック" charset="0"/>
                          <a:cs typeface="Arial"/>
                        </a:rPr>
                        <a:t>2 مل 24 : 14</a:t>
                      </a:r>
                      <a:r>
                        <a:rPr kumimoji="0" lang="en-US" sz="1800" b="1" i="0" u="none" strike="noStrike" cap="none" normalizeH="0" baseline="0" dirty="0">
                          <a:ln>
                            <a:noFill/>
                          </a:ln>
                          <a:solidFill>
                            <a:srgbClr val="000000"/>
                          </a:solidFill>
                          <a:effectLst/>
                          <a:latin typeface="Arial"/>
                          <a:ea typeface="ＭＳ Ｐゴシック" charset="0"/>
                          <a:cs typeface="Arial"/>
                        </a:rPr>
                        <a:t>)</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يهوياكين          حزقيال             مردخاي</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نبوخد نصر يرحل الكثيرين و يثبت صدقيا</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extLst>
                  <a:ext uri="{0D108BD9-81ED-4DB2-BD59-A6C34878D82A}">
                    <a16:rowId xmlns:a16="http://schemas.microsoft.com/office/drawing/2014/main" val="10003"/>
                  </a:ext>
                </a:extLst>
              </a:tr>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4. صغيرة</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587 ق.م</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صدقيا</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832</a:t>
                      </a:r>
                      <a:r>
                        <a:rPr kumimoji="0" lang="en-US" sz="1800" b="1" i="0" u="none" strike="noStrike" cap="none" normalizeH="0" baseline="0" dirty="0">
                          <a:ln>
                            <a:noFill/>
                          </a:ln>
                          <a:solidFill>
                            <a:srgbClr val="000000"/>
                          </a:solidFill>
                          <a:effectLst/>
                          <a:latin typeface="Arial"/>
                          <a:ea typeface="ＭＳ Ｐゴシック" charset="0"/>
                          <a:cs typeface="Arial"/>
                        </a:rPr>
                        <a:t> </a:t>
                      </a:r>
                      <a:br>
                        <a:rPr kumimoji="0" lang="en-US" sz="1800" b="1" i="0" u="none" strike="noStrike" cap="none" normalizeH="0" baseline="0" dirty="0">
                          <a:ln>
                            <a:noFill/>
                          </a:ln>
                          <a:solidFill>
                            <a:srgbClr val="000000"/>
                          </a:solidFill>
                          <a:effectLst/>
                          <a:latin typeface="Arial"/>
                          <a:ea typeface="ＭＳ Ｐゴシック" charset="0"/>
                          <a:cs typeface="Arial"/>
                        </a:rPr>
                      </a:br>
                      <a:r>
                        <a:rPr kumimoji="0" lang="en-US" sz="1800" b="1" i="0" u="none" strike="noStrike" cap="none" normalizeH="0" baseline="0" dirty="0">
                          <a:ln>
                            <a:noFill/>
                          </a:ln>
                          <a:solidFill>
                            <a:srgbClr val="000000"/>
                          </a:solidFill>
                          <a:effectLst/>
                          <a:latin typeface="Arial"/>
                          <a:ea typeface="ＭＳ Ｐゴシック" charset="0"/>
                          <a:cs typeface="Arial"/>
                        </a:rPr>
                        <a:t>(</a:t>
                      </a:r>
                      <a:r>
                        <a:rPr kumimoji="0" lang="ar-JO" sz="1800" b="1" i="0" u="none" strike="noStrike" cap="none" normalizeH="0" baseline="0" dirty="0">
                          <a:ln>
                            <a:noFill/>
                          </a:ln>
                          <a:solidFill>
                            <a:srgbClr val="000000"/>
                          </a:solidFill>
                          <a:effectLst/>
                          <a:latin typeface="Arial"/>
                          <a:ea typeface="ＭＳ Ｐゴシック" charset="0"/>
                          <a:cs typeface="Arial"/>
                        </a:rPr>
                        <a:t>إر 52 : 29</a:t>
                      </a:r>
                      <a:r>
                        <a:rPr kumimoji="0" lang="en-US" sz="1800" b="1" i="0" u="none" strike="noStrike" cap="none" normalizeH="0" baseline="0" dirty="0">
                          <a:ln>
                            <a:noFill/>
                          </a:ln>
                          <a:solidFill>
                            <a:srgbClr val="000000"/>
                          </a:solidFill>
                          <a:effectLst/>
                          <a:latin typeface="Arial"/>
                          <a:ea typeface="ＭＳ Ｐゴシック" charset="0"/>
                          <a:cs typeface="Arial"/>
                        </a:rPr>
                        <a:t>)</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قبل الدمار</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extLst>
                  <a:ext uri="{0D108BD9-81ED-4DB2-BD59-A6C34878D82A}">
                    <a16:rowId xmlns:a16="http://schemas.microsoft.com/office/drawing/2014/main" val="10004"/>
                  </a:ext>
                </a:extLst>
              </a:tr>
              <a:tr h="915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5. كبرى</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586 ق.م</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صدقيا</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10400</a:t>
                      </a:r>
                      <a:br>
                        <a:rPr kumimoji="0" lang="en-US" sz="1800" b="1" i="0" u="none" strike="noStrike" cap="none" normalizeH="0" baseline="0" dirty="0">
                          <a:ln>
                            <a:noFill/>
                          </a:ln>
                          <a:solidFill>
                            <a:srgbClr val="000000"/>
                          </a:solidFill>
                          <a:effectLst/>
                          <a:latin typeface="Arial"/>
                          <a:ea typeface="ＭＳ Ｐゴシック" charset="0"/>
                          <a:cs typeface="Arial"/>
                        </a:rPr>
                      </a:br>
                      <a:r>
                        <a:rPr kumimoji="0" lang="en-US" sz="1800" b="1" i="0" u="none" strike="noStrike" cap="none" normalizeH="0" baseline="0" dirty="0">
                          <a:ln>
                            <a:noFill/>
                          </a:ln>
                          <a:solidFill>
                            <a:srgbClr val="000000"/>
                          </a:solidFill>
                          <a:effectLst/>
                          <a:latin typeface="Arial"/>
                          <a:ea typeface="ＭＳ Ｐゴシック" charset="0"/>
                          <a:cs typeface="Arial"/>
                        </a:rPr>
                        <a:t>(</a:t>
                      </a:r>
                      <a:r>
                        <a:rPr kumimoji="0" lang="ar-JO" sz="1800" b="1" i="0" u="none" strike="noStrike" cap="none" normalizeH="0" baseline="0" dirty="0">
                          <a:ln>
                            <a:noFill/>
                          </a:ln>
                          <a:solidFill>
                            <a:srgbClr val="000000"/>
                          </a:solidFill>
                          <a:effectLst/>
                          <a:latin typeface="Arial"/>
                          <a:ea typeface="ＭＳ Ｐゴシック" charset="0"/>
                          <a:cs typeface="Arial"/>
                        </a:rPr>
                        <a:t>2 مل 25 : 11</a:t>
                      </a:r>
                      <a:r>
                        <a:rPr kumimoji="0" lang="en-US" sz="1800" b="1" i="0" u="none" strike="noStrike" cap="none" normalizeH="0" baseline="0" dirty="0">
                          <a:ln>
                            <a:noFill/>
                          </a:ln>
                          <a:solidFill>
                            <a:srgbClr val="000000"/>
                          </a:solidFill>
                          <a:effectLst/>
                          <a:latin typeface="Arial"/>
                          <a:ea typeface="ＭＳ Ｐゴシック" charset="0"/>
                          <a:cs typeface="Arial"/>
                        </a:rPr>
                        <a:t>)</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صدقيا</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تدمير أورشليم و الهيكل</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extLst>
                  <a:ext uri="{0D108BD9-81ED-4DB2-BD59-A6C34878D82A}">
                    <a16:rowId xmlns:a16="http://schemas.microsoft.com/office/drawing/2014/main" val="10005"/>
                  </a:ext>
                </a:extLst>
              </a:tr>
              <a:tr h="915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6. صغرى</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582 ق.م</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745</a:t>
                      </a:r>
                      <a:r>
                        <a:rPr kumimoji="0" lang="en-US" sz="1800" b="1" i="0" u="none" strike="noStrike" cap="none" normalizeH="0" baseline="0" dirty="0">
                          <a:ln>
                            <a:noFill/>
                          </a:ln>
                          <a:solidFill>
                            <a:srgbClr val="000000"/>
                          </a:solidFill>
                          <a:effectLst/>
                          <a:latin typeface="Arial"/>
                          <a:ea typeface="ＭＳ Ｐゴシック" charset="0"/>
                          <a:cs typeface="Arial"/>
                        </a:rPr>
                        <a:t> </a:t>
                      </a:r>
                      <a:br>
                        <a:rPr kumimoji="0" lang="en-US" sz="1800" b="1" i="0" u="none" strike="noStrike" cap="none" normalizeH="0" baseline="0" dirty="0">
                          <a:ln>
                            <a:noFill/>
                          </a:ln>
                          <a:solidFill>
                            <a:srgbClr val="000000"/>
                          </a:solidFill>
                          <a:effectLst/>
                          <a:latin typeface="Arial"/>
                          <a:ea typeface="ＭＳ Ｐゴシック" charset="0"/>
                          <a:cs typeface="Arial"/>
                        </a:rPr>
                      </a:br>
                      <a:r>
                        <a:rPr kumimoji="0" lang="en-US" sz="1800" b="1" i="0" u="none" strike="noStrike" cap="none" normalizeH="0" baseline="0" dirty="0">
                          <a:ln>
                            <a:noFill/>
                          </a:ln>
                          <a:solidFill>
                            <a:srgbClr val="000000"/>
                          </a:solidFill>
                          <a:effectLst/>
                          <a:latin typeface="Arial"/>
                          <a:ea typeface="ＭＳ Ｐゴシック" charset="0"/>
                          <a:cs typeface="Arial"/>
                        </a:rPr>
                        <a:t>(</a:t>
                      </a:r>
                      <a:r>
                        <a:rPr kumimoji="0" lang="ar-JO" sz="1800" b="1" i="0" u="none" strike="noStrike" cap="none" normalizeH="0" baseline="0" dirty="0">
                          <a:ln>
                            <a:noFill/>
                          </a:ln>
                          <a:solidFill>
                            <a:srgbClr val="000000"/>
                          </a:solidFill>
                          <a:effectLst/>
                          <a:latin typeface="Arial"/>
                          <a:ea typeface="ＭＳ Ｐゴシック" charset="0"/>
                          <a:cs typeface="Arial"/>
                        </a:rPr>
                        <a:t>إر 52 : 30</a:t>
                      </a:r>
                      <a:r>
                        <a:rPr kumimoji="0" lang="en-US" sz="1800" b="1" i="0" u="none" strike="noStrike" cap="none" normalizeH="0" baseline="0" dirty="0">
                          <a:ln>
                            <a:noFill/>
                          </a:ln>
                          <a:solidFill>
                            <a:srgbClr val="000000"/>
                          </a:solidFill>
                          <a:effectLst/>
                          <a:latin typeface="Arial"/>
                          <a:ea typeface="ＭＳ Ｐゴシック" charset="0"/>
                          <a:cs typeface="Arial"/>
                        </a:rPr>
                        <a:t>)</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a:ea typeface="ＭＳ Ｐゴシック" charset="0"/>
                          <a:cs typeface="Arial"/>
                        </a:rPr>
                        <a:t>4 سنوات بعد دمار أورشليم</a:t>
                      </a: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extLst>
                  <a:ext uri="{0D108BD9-81ED-4DB2-BD59-A6C34878D82A}">
                    <a16:rowId xmlns:a16="http://schemas.microsoft.com/office/drawing/2014/main" val="10006"/>
                  </a:ext>
                </a:extLst>
              </a:tr>
            </a:tbl>
          </a:graphicData>
        </a:graphic>
      </p:graphicFrame>
      <p:sp>
        <p:nvSpPr>
          <p:cNvPr id="457787" name="Title 1"/>
          <p:cNvSpPr>
            <a:spLocks noGrp="1"/>
          </p:cNvSpPr>
          <p:nvPr>
            <p:ph type="title" idx="4294967295"/>
          </p:nvPr>
        </p:nvSpPr>
        <p:spPr>
          <a:xfrm>
            <a:off x="0" y="0"/>
            <a:ext cx="9112250" cy="758825"/>
          </a:xfrm>
        </p:spPr>
        <p:txBody>
          <a:bodyPr/>
          <a:lstStyle/>
          <a:p>
            <a:pPr eaLnBrk="1" hangingPunct="1"/>
            <a:r>
              <a:rPr lang="ar-JO" sz="3600" b="1" dirty="0">
                <a:solidFill>
                  <a:schemeClr val="bg1"/>
                </a:solidFill>
                <a:latin typeface="Arial" charset="0"/>
                <a:ea typeface="ＭＳ Ｐゴシック" charset="0"/>
                <a:cs typeface="Arial" charset="0"/>
              </a:rPr>
              <a:t>ترحيلات نبوخدنصر الستة إلى بابل</a:t>
            </a:r>
            <a:endParaRPr lang="en-US" sz="3600" b="1" dirty="0">
              <a:solidFill>
                <a:schemeClr val="bg1"/>
              </a:solidFill>
              <a:latin typeface="Arial" charset="0"/>
              <a:ea typeface="ＭＳ Ｐゴシック" charset="0"/>
              <a:cs typeface="Arial" charset="0"/>
            </a:endParaRPr>
          </a:p>
        </p:txBody>
      </p:sp>
      <p:sp>
        <p:nvSpPr>
          <p:cNvPr id="457788" name="Text Box 56"/>
          <p:cNvSpPr txBox="1">
            <a:spLocks noChangeArrowheads="1"/>
          </p:cNvSpPr>
          <p:nvPr/>
        </p:nvSpPr>
        <p:spPr bwMode="auto">
          <a:xfrm>
            <a:off x="8316416" y="159023"/>
            <a:ext cx="6511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uLnTx/>
                <a:uFillTx/>
                <a:latin typeface="Arial" charset="0"/>
                <a:ea typeface="ＭＳ Ｐゴシック" charset="0"/>
              </a:rPr>
              <a:t>492</a:t>
            </a:r>
            <a:endParaRPr kumimoji="0" lang="en-US" sz="2400" b="1" i="0" u="none" strike="noStrike" kern="1200" cap="none" spc="0" normalizeH="0" baseline="0" noProof="0" dirty="0">
              <a:ln>
                <a:noFill/>
              </a:ln>
              <a:solidFill>
                <a:prstClr val="white"/>
              </a:solidFill>
              <a:effectLst/>
              <a:uLnTx/>
              <a:uFillTx/>
              <a:latin typeface="Arial" charset="0"/>
              <a:ea typeface="ＭＳ Ｐゴシック" charset="0"/>
            </a:endParaRPr>
          </a:p>
        </p:txBody>
      </p:sp>
      <p:sp>
        <p:nvSpPr>
          <p:cNvPr id="43070" name="AutoShape 62"/>
          <p:cNvSpPr>
            <a:spLocks noChangeArrowheads="1"/>
          </p:cNvSpPr>
          <p:nvPr/>
        </p:nvSpPr>
        <p:spPr bwMode="auto">
          <a:xfrm>
            <a:off x="1214414" y="3128963"/>
            <a:ext cx="368324" cy="863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 name="AutoShape 62"/>
          <p:cNvSpPr>
            <a:spLocks noChangeArrowheads="1"/>
          </p:cNvSpPr>
          <p:nvPr/>
        </p:nvSpPr>
        <p:spPr bwMode="auto">
          <a:xfrm>
            <a:off x="1214414" y="4672013"/>
            <a:ext cx="368324" cy="863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70"/>
                                        </p:tgtEl>
                                        <p:attrNameLst>
                                          <p:attrName>style.visibility</p:attrName>
                                        </p:attrNameLst>
                                      </p:cBhvr>
                                      <p:to>
                                        <p:strVal val="visible"/>
                                      </p:to>
                                    </p:set>
                                    <p:anim calcmode="lin" valueType="num">
                                      <p:cBhvr additive="base">
                                        <p:cTn id="7" dur="500" fill="hold"/>
                                        <p:tgtEl>
                                          <p:spTgt spid="43070"/>
                                        </p:tgtEl>
                                        <p:attrNameLst>
                                          <p:attrName>ppt_x</p:attrName>
                                        </p:attrNameLst>
                                      </p:cBhvr>
                                      <p:tavLst>
                                        <p:tav tm="0">
                                          <p:val>
                                            <p:strVal val="#ppt_x"/>
                                          </p:val>
                                        </p:tav>
                                        <p:tav tm="100000">
                                          <p:val>
                                            <p:strVal val="#ppt_x"/>
                                          </p:val>
                                        </p:tav>
                                      </p:tavLst>
                                    </p:anim>
                                    <p:anim calcmode="lin" valueType="num">
                                      <p:cBhvr additive="base">
                                        <p:cTn id="8" dur="500" fill="hold"/>
                                        <p:tgtEl>
                                          <p:spTgt spid="430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70"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pPr algn="ctr" eaLnBrk="1" hangingPunct="1"/>
            <a:r>
              <a:rPr lang="ar-JO" altLang="zh-CN" b="1" dirty="0">
                <a:latin typeface="Arial" panose="020B0604020202020204" pitchFamily="34" charset="0"/>
                <a:ea typeface="宋体" charset="0"/>
                <a:cs typeface="Arial" panose="020B0604020202020204" pitchFamily="34" charset="0"/>
              </a:rPr>
              <a:t>السبي البابلي</a:t>
            </a:r>
            <a:endParaRPr lang="en-US" altLang="zh-CN" b="1" dirty="0">
              <a:latin typeface="Arial" panose="020B0604020202020204" pitchFamily="34" charset="0"/>
              <a:ea typeface="宋体" charset="0"/>
              <a:cs typeface="Arial" panose="020B0604020202020204" pitchFamily="34" charset="0"/>
            </a:endParaRPr>
          </a:p>
        </p:txBody>
      </p:sp>
      <p:sp>
        <p:nvSpPr>
          <p:cNvPr id="41987" name="Rectangle 3"/>
          <p:cNvSpPr>
            <a:spLocks noGrp="1" noChangeArrowheads="1"/>
          </p:cNvSpPr>
          <p:nvPr>
            <p:ph type="body" idx="1"/>
          </p:nvPr>
        </p:nvSpPr>
        <p:spPr/>
        <p:txBody>
          <a:bodyPr/>
          <a:lstStyle/>
          <a:p>
            <a:pPr algn="r" rtl="1" eaLnBrk="1" hangingPunct="1">
              <a:lnSpc>
                <a:spcPct val="90000"/>
              </a:lnSpc>
              <a:buBlip>
                <a:blip r:embed="rId3"/>
              </a:buBlip>
            </a:pPr>
            <a:r>
              <a:rPr lang="ar-JO" altLang="zh-CN" sz="2400" b="1" dirty="0">
                <a:latin typeface="Arial" panose="020B0604020202020204" pitchFamily="34" charset="0"/>
                <a:ea typeface="宋体" charset="0"/>
                <a:cs typeface="Arial" panose="020B0604020202020204" pitchFamily="34" charset="0"/>
              </a:rPr>
              <a:t>غادرت مجموعتان رئيسيتان من أكثر من 10000 إلى السبي :</a:t>
            </a:r>
          </a:p>
          <a:p>
            <a:pPr marL="0" indent="0" algn="r" rtl="1" eaLnBrk="1" hangingPunct="1">
              <a:lnSpc>
                <a:spcPct val="90000"/>
              </a:lnSpc>
              <a:buNone/>
            </a:pPr>
            <a:r>
              <a:rPr lang="ar-JO" altLang="zh-CN" sz="2400" b="1" dirty="0">
                <a:latin typeface="Arial" panose="020B0604020202020204" pitchFamily="34" charset="0"/>
                <a:ea typeface="宋体" charset="0"/>
                <a:cs typeface="Arial" panose="020B0604020202020204" pitchFamily="34" charset="0"/>
              </a:rPr>
              <a:t>    (1) يهوياكين (2 ملوك 24: 14-16) عام 597 ق.م</a:t>
            </a:r>
          </a:p>
          <a:p>
            <a:pPr marL="0" indent="0" algn="r" rtl="1" eaLnBrk="1" hangingPunct="1">
              <a:lnSpc>
                <a:spcPct val="90000"/>
              </a:lnSpc>
              <a:buNone/>
            </a:pPr>
            <a:r>
              <a:rPr lang="ar-JO" altLang="zh-CN" sz="2400" b="1" dirty="0">
                <a:latin typeface="Arial" panose="020B0604020202020204" pitchFamily="34" charset="0"/>
                <a:ea typeface="宋体" charset="0"/>
                <a:cs typeface="Arial" panose="020B0604020202020204" pitchFamily="34" charset="0"/>
              </a:rPr>
              <a:t>    (2) صدقيا (2 ملوك 25:11) 587-586 ق.م</a:t>
            </a:r>
          </a:p>
          <a:p>
            <a:pPr marL="0" indent="0"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buFont typeface="Wingdings" charset="0"/>
              <a:buBlip>
                <a:blip r:embed="rId3"/>
              </a:buBlip>
            </a:pPr>
            <a:r>
              <a:rPr lang="ar-JO" altLang="zh-CN" sz="2400" b="1" dirty="0">
                <a:latin typeface="Arial" panose="020B0604020202020204" pitchFamily="34" charset="0"/>
                <a:ea typeface="宋体" charset="0"/>
                <a:cs typeface="Arial" panose="020B0604020202020204" pitchFamily="34" charset="0"/>
              </a:rPr>
              <a:t>خلال السبي في 586 ق.م كان </a:t>
            </a:r>
            <a:r>
              <a:rPr lang="ar-JO" altLang="zh-CN" sz="2400" b="1" u="sng" dirty="0">
                <a:latin typeface="Arial" panose="020B0604020202020204" pitchFamily="34" charset="0"/>
                <a:ea typeface="宋体" charset="0"/>
                <a:cs typeface="Arial" panose="020B0604020202020204" pitchFamily="34" charset="0"/>
              </a:rPr>
              <a:t>هيكل ال</a:t>
            </a:r>
            <a:r>
              <a:rPr lang="ar-JO" altLang="zh-CN" sz="2400" b="1" dirty="0">
                <a:latin typeface="Arial" panose="020B0604020202020204" pitchFamily="34" charset="0"/>
                <a:ea typeface="宋体" charset="0"/>
                <a:cs typeface="Arial" panose="020B0604020202020204" pitchFamily="34" charset="0"/>
              </a:rPr>
              <a:t>له في أورشليم </a:t>
            </a:r>
            <a:r>
              <a:rPr lang="ar-JO" altLang="zh-CN" sz="2400" b="1" u="sng" dirty="0">
                <a:latin typeface="Arial" panose="020B0604020202020204" pitchFamily="34" charset="0"/>
                <a:ea typeface="宋体" charset="0"/>
                <a:cs typeface="Arial" panose="020B0604020202020204" pitchFamily="34" charset="0"/>
              </a:rPr>
              <a:t>مدمراً</a:t>
            </a:r>
            <a:r>
              <a:rPr lang="ar-JO" altLang="zh-CN" sz="2400" b="1" dirty="0">
                <a:latin typeface="Arial" panose="020B0604020202020204" pitchFamily="34" charset="0"/>
                <a:ea typeface="宋体" charset="0"/>
                <a:cs typeface="Arial" panose="020B0604020202020204" pitchFamily="34" charset="0"/>
              </a:rPr>
              <a:t> أيضاً</a:t>
            </a:r>
            <a:endParaRPr lang="en-US" altLang="zh-CN" sz="2400" b="1" dirty="0">
              <a:latin typeface="Arial" panose="020B0604020202020204" pitchFamily="34" charset="0"/>
              <a:ea typeface="宋体" charset="0"/>
              <a:cs typeface="Arial" panose="020B0604020202020204" pitchFamily="34" charset="0"/>
            </a:endParaRPr>
          </a:p>
          <a:p>
            <a:pPr marL="0" indent="0"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buFont typeface="Wingdings" charset="0"/>
              <a:buBlip>
                <a:blip r:embed="rId3"/>
              </a:buBlip>
            </a:pPr>
            <a:r>
              <a:rPr lang="ar-JO" altLang="zh-CN" sz="2400" b="1" dirty="0">
                <a:latin typeface="Arial" panose="020B0604020202020204" pitchFamily="34" charset="0"/>
                <a:ea typeface="宋体" charset="0"/>
                <a:cs typeface="Arial" panose="020B0604020202020204" pitchFamily="34" charset="0"/>
              </a:rPr>
              <a:t>كانت فترة السبي البابلي 70 سنة (606-536 ق.م) حتى حلت الإمبراطورية الفارسية محل الإمبراطورية البابلية</a:t>
            </a:r>
            <a:endParaRPr lang="en-US" altLang="zh-CN" sz="2400" b="1" dirty="0">
              <a:latin typeface="Arial" panose="020B0604020202020204" pitchFamily="34" charset="0"/>
              <a:ea typeface="宋体"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r>
              <a:rPr lang="ar-JO" altLang="zh-CN" dirty="0">
                <a:latin typeface="Arial" panose="020B0604020202020204" pitchFamily="34" charset="0"/>
                <a:ea typeface="宋体" charset="0"/>
                <a:cs typeface="Arial" panose="020B0604020202020204" pitchFamily="34" charset="0"/>
              </a:rPr>
              <a:t>السبي البابلي</a:t>
            </a:r>
            <a:endParaRPr lang="en-US" altLang="zh-CN" dirty="0">
              <a:latin typeface="Arial" panose="020B0604020202020204" pitchFamily="34" charset="0"/>
              <a:ea typeface="宋体" charset="0"/>
              <a:cs typeface="Arial" panose="020B0604020202020204" pitchFamily="34" charset="0"/>
            </a:endParaRPr>
          </a:p>
        </p:txBody>
      </p:sp>
      <p:pic>
        <p:nvPicPr>
          <p:cNvPr id="138242" name="Picture 5" descr="2chron36"/>
          <p:cNvPicPr>
            <a:picLocks noChangeAspect="1" noChangeArrowheads="1"/>
          </p:cNvPicPr>
          <p:nvPr/>
        </p:nvPicPr>
        <p:blipFill>
          <a:blip r:embed="rId3">
            <a:extLst>
              <a:ext uri="{28A0092B-C50C-407E-A947-70E740481C1C}">
                <a14:useLocalDpi xmlns:a14="http://schemas.microsoft.com/office/drawing/2010/main" val="0"/>
              </a:ext>
            </a:extLst>
          </a:blip>
          <a:srcRect b="6973"/>
          <a:stretch>
            <a:fillRect/>
          </a:stretch>
        </p:blipFill>
        <p:spPr bwMode="auto">
          <a:xfrm>
            <a:off x="755650" y="1557338"/>
            <a:ext cx="3290888" cy="432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1798" name="Rectangle 6"/>
          <p:cNvSpPr>
            <a:spLocks noChangeArrowheads="1"/>
          </p:cNvSpPr>
          <p:nvPr/>
        </p:nvSpPr>
        <p:spPr bwMode="auto">
          <a:xfrm>
            <a:off x="4067175" y="1412875"/>
            <a:ext cx="4609281"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73038" indent="-173038" algn="r"/>
            <a:r>
              <a:rPr lang="ar-JO" altLang="zh-CN" sz="2000" b="1" dirty="0">
                <a:latin typeface="Arial" panose="020B0604020202020204" pitchFamily="34" charset="0"/>
                <a:cs typeface="Arial" panose="020B0604020202020204" pitchFamily="34" charset="0"/>
              </a:rPr>
              <a:t>البابليون</a:t>
            </a:r>
            <a:endParaRPr lang="en-US" altLang="zh-CN" sz="2000" b="1" dirty="0">
              <a:latin typeface="Arial" panose="020B0604020202020204" pitchFamily="34" charset="0"/>
              <a:cs typeface="Arial" panose="020B0604020202020204" pitchFamily="34" charset="0"/>
            </a:endParaRPr>
          </a:p>
          <a:p>
            <a:endParaRPr lang="en-US" altLang="zh-CN" sz="2000" b="1" dirty="0">
              <a:latin typeface="Arial" panose="020B0604020202020204" pitchFamily="34" charset="0"/>
              <a:cs typeface="Arial" panose="020B0604020202020204" pitchFamily="34" charset="0"/>
            </a:endParaRPr>
          </a:p>
          <a:p>
            <a:pPr marL="173038" indent="-173038" algn="r" rtl="1">
              <a:buFontTx/>
              <a:buBlip>
                <a:blip r:embed="rId4"/>
              </a:buBlip>
            </a:pPr>
            <a:r>
              <a:rPr lang="ar-JO" altLang="zh-CN" sz="2000" b="1" dirty="0">
                <a:latin typeface="Arial" panose="020B0604020202020204" pitchFamily="34" charset="0"/>
                <a:cs typeface="Arial" panose="020B0604020202020204" pitchFamily="34" charset="0"/>
              </a:rPr>
              <a:t> قتلوا الشباب</a:t>
            </a:r>
            <a:endParaRPr lang="en-US" altLang="zh-CN" sz="2000" b="1" dirty="0">
              <a:latin typeface="Arial" panose="020B0604020202020204" pitchFamily="34" charset="0"/>
              <a:cs typeface="Arial" panose="020B0604020202020204" pitchFamily="34" charset="0"/>
            </a:endParaRPr>
          </a:p>
          <a:p>
            <a:pPr marL="173038" indent="-173038"/>
            <a:endParaRPr lang="en-US" altLang="zh-CN" sz="1600" b="1" dirty="0">
              <a:latin typeface="Arial" panose="020B0604020202020204" pitchFamily="34" charset="0"/>
              <a:cs typeface="Arial" panose="020B0604020202020204" pitchFamily="34" charset="0"/>
            </a:endParaRPr>
          </a:p>
          <a:p>
            <a:pPr marL="173038" indent="-173038" algn="r" rtl="1">
              <a:buFontTx/>
              <a:buBlip>
                <a:blip r:embed="rId4"/>
              </a:buBlip>
            </a:pPr>
            <a:r>
              <a:rPr lang="en-US" altLang="zh-CN" sz="2000" b="1" dirty="0">
                <a:latin typeface="Arial" panose="020B0604020202020204" pitchFamily="34" charset="0"/>
                <a:cs typeface="Arial" panose="020B0604020202020204" pitchFamily="34" charset="0"/>
              </a:rPr>
              <a:t> </a:t>
            </a:r>
            <a:r>
              <a:rPr lang="ar-JO" altLang="zh-CN" sz="2000" b="1" dirty="0">
                <a:latin typeface="Arial" panose="020B0604020202020204" pitchFamily="34" charset="0"/>
                <a:cs typeface="Arial" panose="020B0604020202020204" pitchFamily="34" charset="0"/>
              </a:rPr>
              <a:t>أخذوا كل آنية بيت الله وخزائن الملك وقادته.</a:t>
            </a:r>
          </a:p>
          <a:p>
            <a:endParaRPr lang="en-US" altLang="zh-CN" sz="2000" b="1" dirty="0">
              <a:latin typeface="Arial" panose="020B0604020202020204" pitchFamily="34" charset="0"/>
              <a:cs typeface="Arial" panose="020B0604020202020204" pitchFamily="34" charset="0"/>
            </a:endParaRPr>
          </a:p>
          <a:p>
            <a:pPr marL="173038" indent="-173038" algn="r" rtl="1">
              <a:buFontTx/>
              <a:buBlip>
                <a:blip r:embed="rId4"/>
              </a:buBlip>
            </a:pPr>
            <a:r>
              <a:rPr lang="ar-JO" altLang="zh-CN" sz="2000" b="1" dirty="0">
                <a:latin typeface="Arial" panose="020B0604020202020204" pitchFamily="34" charset="0"/>
                <a:cs typeface="Arial" panose="020B0604020202020204" pitchFamily="34" charset="0"/>
              </a:rPr>
              <a:t> أحرقوا الهيكل وقصور الملك وكل بيوت أورشليم</a:t>
            </a:r>
            <a:endParaRPr lang="en-US" altLang="zh-CN" sz="2000" b="1" dirty="0">
              <a:latin typeface="Arial" panose="020B0604020202020204" pitchFamily="34" charset="0"/>
              <a:cs typeface="Arial" panose="020B0604020202020204" pitchFamily="34" charset="0"/>
            </a:endParaRPr>
          </a:p>
          <a:p>
            <a:endParaRPr lang="en-US" altLang="zh-CN" sz="2000" b="1" dirty="0">
              <a:latin typeface="Arial" panose="020B0604020202020204" pitchFamily="34" charset="0"/>
              <a:cs typeface="Arial" panose="020B0604020202020204" pitchFamily="34" charset="0"/>
            </a:endParaRPr>
          </a:p>
          <a:p>
            <a:pPr marL="173038" indent="-173038" algn="r" rtl="1">
              <a:buFontTx/>
              <a:buBlip>
                <a:blip r:embed="rId4"/>
              </a:buBlip>
            </a:pPr>
            <a:r>
              <a:rPr lang="ar-JO" altLang="zh-CN" sz="2000" b="1" dirty="0">
                <a:latin typeface="Arial" panose="020B0604020202020204" pitchFamily="34" charset="0"/>
                <a:cs typeface="Arial" panose="020B0604020202020204" pitchFamily="34" charset="0"/>
              </a:rPr>
              <a:t> حطموا أسوار أورشليم</a:t>
            </a:r>
            <a:endParaRPr lang="en-US" altLang="zh-CN" sz="2000" b="1" dirty="0">
              <a:latin typeface="Arial" panose="020B0604020202020204" pitchFamily="34" charset="0"/>
              <a:cs typeface="Arial" panose="020B0604020202020204" pitchFamily="34" charset="0"/>
            </a:endParaRPr>
          </a:p>
          <a:p>
            <a:endParaRPr lang="en-US" altLang="zh-CN" sz="2000" b="1" dirty="0">
              <a:latin typeface="Arial" panose="020B0604020202020204" pitchFamily="34" charset="0"/>
              <a:cs typeface="Arial" panose="020B0604020202020204" pitchFamily="34" charset="0"/>
            </a:endParaRPr>
          </a:p>
          <a:p>
            <a:pPr marL="173038" indent="-173038" algn="r" rtl="1">
              <a:buFontTx/>
              <a:buBlip>
                <a:blip r:embed="rId4"/>
              </a:buBlip>
            </a:pPr>
            <a:r>
              <a:rPr lang="ar-JO" altLang="zh-CN" sz="2000" b="1" dirty="0">
                <a:latin typeface="Arial" panose="020B0604020202020204" pitchFamily="34" charset="0"/>
                <a:cs typeface="Arial" panose="020B0604020202020204" pitchFamily="34" charset="0"/>
              </a:rPr>
              <a:t> أخذوا الناس إلى بابل لخدمة ملك بابل</a:t>
            </a:r>
            <a:endParaRPr lang="en-US" altLang="zh-CN" sz="2000" b="1" dirty="0">
              <a:latin typeface="Arial" panose="020B0604020202020204" pitchFamily="34" charset="0"/>
              <a:cs typeface="Arial" panose="020B0604020202020204" pitchFamily="34" charset="0"/>
            </a:endParaRPr>
          </a:p>
        </p:txBody>
      </p:sp>
      <p:sp>
        <p:nvSpPr>
          <p:cNvPr id="138244" name="Text Box 7"/>
          <p:cNvSpPr txBox="1">
            <a:spLocks noChangeArrowheads="1"/>
          </p:cNvSpPr>
          <p:nvPr/>
        </p:nvSpPr>
        <p:spPr bwMode="auto">
          <a:xfrm>
            <a:off x="4067175" y="836613"/>
            <a:ext cx="42481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r">
              <a:spcBef>
                <a:spcPct val="50000"/>
              </a:spcBef>
            </a:pPr>
            <a:r>
              <a:rPr lang="ar-JO" sz="2000" dirty="0">
                <a:solidFill>
                  <a:srgbClr val="FFFF00"/>
                </a:solidFill>
                <a:latin typeface="Arial" panose="020B0604020202020204" pitchFamily="34" charset="0"/>
                <a:cs typeface="Arial" panose="020B0604020202020204" pitchFamily="34" charset="0"/>
              </a:rPr>
              <a:t>2 ملوك 25: 8-21، 2 أخبار 36: 17-21</a:t>
            </a:r>
            <a:endParaRPr lang="en-US" sz="2000"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7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79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17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79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79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179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59778" name="Rectangle 15"/>
          <p:cNvSpPr>
            <a:spLocks noGrp="1" noChangeArrowheads="1"/>
          </p:cNvSpPr>
          <p:nvPr>
            <p:ph type="ctrTitle"/>
          </p:nvPr>
        </p:nvSpPr>
        <p:spPr>
          <a:xfrm>
            <a:off x="1219200" y="0"/>
            <a:ext cx="6629400" cy="1066800"/>
          </a:xfrm>
          <a:solidFill>
            <a:schemeClr val="bg1"/>
          </a:solidFill>
        </p:spPr>
        <p:txBody>
          <a:bodyPr/>
          <a:lstStyle/>
          <a:p>
            <a:pPr eaLnBrk="1" hangingPunct="1"/>
            <a:r>
              <a:rPr lang="ar-JO" sz="6000" kern="10" dirty="0">
                <a:ln w="12700" cap="sq">
                  <a:solidFill>
                    <a:srgbClr val="EAEAEA"/>
                  </a:solidFill>
                  <a:round/>
                  <a:headEnd type="none" w="sm" len="sm"/>
                  <a:tailEnd type="none" w="sm" len="sm"/>
                </a:ln>
                <a:solidFill>
                  <a:schemeClr val="tx1"/>
                </a:solidFill>
                <a:effectLst>
                  <a:outerShdw blurRad="63500" dist="38099" dir="2700000" sy="50000" kx="2115830" algn="bl" rotWithShape="0">
                    <a:srgbClr val="C0C0C0">
                      <a:alpha val="74997"/>
                    </a:srgbClr>
                  </a:outerShdw>
                </a:effectLst>
                <a:latin typeface="Arial" panose="020B0604020202020204" pitchFamily="34" charset="0"/>
                <a:ea typeface="Arial"/>
                <a:cs typeface="Arial" panose="020B0604020202020204" pitchFamily="34" charset="0"/>
              </a:rPr>
              <a:t>سبيين ٧٠ سنة</a:t>
            </a:r>
            <a:endParaRPr kumimoji="0" lang="en-US" sz="6000" dirty="0">
              <a:solidFill>
                <a:schemeClr val="bg1"/>
              </a:solidFill>
              <a:latin typeface="Arial" panose="020B0604020202020204" pitchFamily="34" charset="0"/>
              <a:ea typeface="Osaka" charset="0"/>
              <a:cs typeface="Arial" panose="020B0604020202020204" pitchFamily="34" charset="0"/>
            </a:endParaRPr>
          </a:p>
        </p:txBody>
      </p:sp>
      <p:sp>
        <p:nvSpPr>
          <p:cNvPr id="459779" name="Rectangle 2"/>
          <p:cNvSpPr>
            <a:spLocks noChangeArrowheads="1"/>
          </p:cNvSpPr>
          <p:nvPr/>
        </p:nvSpPr>
        <p:spPr bwMode="auto">
          <a:xfrm>
            <a:off x="5638800" y="2590800"/>
            <a:ext cx="3581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459780" name="Rectangle 3"/>
          <p:cNvSpPr>
            <a:spLocks noChangeArrowheads="1"/>
          </p:cNvSpPr>
          <p:nvPr/>
        </p:nvSpPr>
        <p:spPr bwMode="auto">
          <a:xfrm>
            <a:off x="0" y="2590800"/>
            <a:ext cx="2590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459781" name="Text Box 4"/>
          <p:cNvSpPr txBox="1">
            <a:spLocks noChangeArrowheads="1"/>
          </p:cNvSpPr>
          <p:nvPr/>
        </p:nvSpPr>
        <p:spPr bwMode="auto">
          <a:xfrm>
            <a:off x="8382000" y="76200"/>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560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1" name="Rectangle 5"/>
          <p:cNvSpPr>
            <a:spLocks noChangeArrowheads="1"/>
          </p:cNvSpPr>
          <p:nvPr/>
        </p:nvSpPr>
        <p:spPr bwMode="auto">
          <a:xfrm>
            <a:off x="2133600" y="20574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586</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3" name="Rectangle 7"/>
          <p:cNvSpPr>
            <a:spLocks noChangeArrowheads="1"/>
          </p:cNvSpPr>
          <p:nvPr/>
        </p:nvSpPr>
        <p:spPr bwMode="auto">
          <a:xfrm>
            <a:off x="3061492" y="1322501"/>
            <a:ext cx="2057400" cy="712439"/>
          </a:xfrm>
          <a:prstGeom prst="rect">
            <a:avLst/>
          </a:prstGeom>
          <a:noFill/>
          <a:ln w="9525">
            <a:noFill/>
            <a:miter lim="800000"/>
            <a:headEnd/>
            <a:tailEnd/>
          </a:ln>
          <a:effectLst>
            <a:outerShdw blurRad="63500" dist="35921" dir="2700000" algn="ctr" rotWithShape="0">
              <a:schemeClr val="bg1">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سبي الشعب</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endParaRPr>
          </a:p>
        </p:txBody>
      </p:sp>
      <p:sp>
        <p:nvSpPr>
          <p:cNvPr id="14344" name="Rectangle 8"/>
          <p:cNvSpPr>
            <a:spLocks noChangeArrowheads="1"/>
          </p:cNvSpPr>
          <p:nvPr/>
        </p:nvSpPr>
        <p:spPr bwMode="auto">
          <a:xfrm>
            <a:off x="4114800" y="2971800"/>
            <a:ext cx="2057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سبي الهيكل</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endParaRPr>
          </a:p>
        </p:txBody>
      </p:sp>
      <p:sp>
        <p:nvSpPr>
          <p:cNvPr id="14345" name="Rectangle 9"/>
          <p:cNvSpPr>
            <a:spLocks noChangeArrowheads="1"/>
          </p:cNvSpPr>
          <p:nvPr/>
        </p:nvSpPr>
        <p:spPr bwMode="auto">
          <a:xfrm>
            <a:off x="5181600" y="2057400"/>
            <a:ext cx="83820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539</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6" name="Rectangle 10"/>
          <p:cNvSpPr>
            <a:spLocks noChangeArrowheads="1"/>
          </p:cNvSpPr>
          <p:nvPr/>
        </p:nvSpPr>
        <p:spPr bwMode="auto">
          <a:xfrm>
            <a:off x="6019798" y="2057400"/>
            <a:ext cx="83820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536</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7" name="Rectangle 11"/>
          <p:cNvSpPr>
            <a:spLocks noChangeArrowheads="1"/>
          </p:cNvSpPr>
          <p:nvPr/>
        </p:nvSpPr>
        <p:spPr bwMode="auto">
          <a:xfrm>
            <a:off x="7467600" y="20574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516</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8" name="Rectangle 12"/>
          <p:cNvSpPr>
            <a:spLocks noChangeArrowheads="1"/>
          </p:cNvSpPr>
          <p:nvPr/>
        </p:nvSpPr>
        <p:spPr bwMode="auto">
          <a:xfrm>
            <a:off x="533400" y="20574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605</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9" name="Line 13"/>
          <p:cNvSpPr>
            <a:spLocks noChangeShapeType="1"/>
          </p:cNvSpPr>
          <p:nvPr/>
        </p:nvSpPr>
        <p:spPr bwMode="auto">
          <a:xfrm>
            <a:off x="990600" y="1981200"/>
            <a:ext cx="5410200" cy="0"/>
          </a:xfrm>
          <a:prstGeom prst="line">
            <a:avLst/>
          </a:prstGeom>
          <a:noFill/>
          <a:ln w="76200">
            <a:solidFill>
              <a:schemeClr val="tx1"/>
            </a:solidFill>
            <a:round/>
            <a:headEnd type="triangle" w="med" len="med"/>
            <a:tailEnd type="triangle" w="med" len="med"/>
          </a:ln>
          <a:effectLst>
            <a:outerShdw blurRad="63500" dist="35921" dir="2700000" algn="ctr" rotWithShape="0">
              <a:schemeClr val="bg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Osaka"/>
              <a:cs typeface="Arial" panose="020B0604020202020204" pitchFamily="34" charset="0"/>
            </a:endParaRPr>
          </a:p>
        </p:txBody>
      </p:sp>
      <p:sp>
        <p:nvSpPr>
          <p:cNvPr id="14350" name="Line 14"/>
          <p:cNvSpPr>
            <a:spLocks noChangeShapeType="1"/>
          </p:cNvSpPr>
          <p:nvPr/>
        </p:nvSpPr>
        <p:spPr bwMode="auto">
          <a:xfrm>
            <a:off x="2590800" y="3048000"/>
            <a:ext cx="5410200" cy="0"/>
          </a:xfrm>
          <a:prstGeom prst="line">
            <a:avLst/>
          </a:prstGeom>
          <a:noFill/>
          <a:ln w="76200">
            <a:solidFill>
              <a:srgbClr val="FFFF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7"/>
          <p:cNvSpPr>
            <a:spLocks noChangeArrowheads="1"/>
          </p:cNvSpPr>
          <p:nvPr/>
        </p:nvSpPr>
        <p:spPr bwMode="auto">
          <a:xfrm>
            <a:off x="-76200" y="4114800"/>
            <a:ext cx="9296400" cy="2743200"/>
          </a:xfrm>
          <a:prstGeom prst="rect">
            <a:avLst/>
          </a:prstGeom>
          <a:noFill/>
          <a:ln w="9525">
            <a:noFill/>
            <a:miter lim="800000"/>
            <a:headEnd/>
            <a:tailEnd/>
          </a:ln>
          <a:effectLst>
            <a:outerShdw blurRad="63500" dist="35921" dir="2700000" algn="ctr" rotWithShape="0">
              <a:schemeClr val="bg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و تصير كل هذه الأرض خراباً و دهشاً و تخدم هذه الشعوب ملك بابل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Osaka"/>
                <a:cs typeface="Arial" panose="020B0604020202020204" pitchFamily="34" charset="0"/>
              </a:rPr>
              <a:t>سبعين سنة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و يكون عند تمام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Osaka"/>
                <a:cs typeface="Arial" panose="020B0604020202020204" pitchFamily="34" charset="0"/>
              </a:rPr>
              <a:t>السبعين سنة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أني أعاقب ملك بابل و تلك الأمة يقول الرب على إثمهم و أرض الكلدانيين و أجعلها خرباً أبدية</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b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إر ٢٥: ١١-١٢</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a:t>
            </a:r>
          </a:p>
        </p:txBody>
      </p:sp>
    </p:spTree>
    <p:extLst>
      <p:ext uri="{BB962C8B-B14F-4D97-AF65-F5344CB8AC3E}">
        <p14:creationId xmlns:p14="http://schemas.microsoft.com/office/powerpoint/2010/main" val="12505177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additive="base">
                                        <p:cTn id="7" dur="500" fill="hold"/>
                                        <p:tgtEl>
                                          <p:spTgt spid="14348"/>
                                        </p:tgtEl>
                                        <p:attrNameLst>
                                          <p:attrName>ppt_x</p:attrName>
                                        </p:attrNameLst>
                                      </p:cBhvr>
                                      <p:tavLst>
                                        <p:tav tm="0">
                                          <p:val>
                                            <p:strVal val="0-#ppt_w/2"/>
                                          </p:val>
                                        </p:tav>
                                        <p:tav tm="100000">
                                          <p:val>
                                            <p:strVal val="#ppt_x"/>
                                          </p:val>
                                        </p:tav>
                                      </p:tavLst>
                                    </p:anim>
                                    <p:anim calcmode="lin" valueType="num">
                                      <p:cBhvr additive="base">
                                        <p:cTn id="8"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0-#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5"/>
                                        </p:tgtEl>
                                        <p:attrNameLst>
                                          <p:attrName>style.visibility</p:attrName>
                                        </p:attrNameLst>
                                      </p:cBhvr>
                                      <p:to>
                                        <p:strVal val="visible"/>
                                      </p:to>
                                    </p:set>
                                    <p:anim calcmode="lin" valueType="num">
                                      <p:cBhvr additive="base">
                                        <p:cTn id="19" dur="500" fill="hold"/>
                                        <p:tgtEl>
                                          <p:spTgt spid="14345"/>
                                        </p:tgtEl>
                                        <p:attrNameLst>
                                          <p:attrName>ppt_x</p:attrName>
                                        </p:attrNameLst>
                                      </p:cBhvr>
                                      <p:tavLst>
                                        <p:tav tm="0">
                                          <p:val>
                                            <p:strVal val="0-#ppt_w/2"/>
                                          </p:val>
                                        </p:tav>
                                        <p:tav tm="100000">
                                          <p:val>
                                            <p:strVal val="#ppt_x"/>
                                          </p:val>
                                        </p:tav>
                                      </p:tavLst>
                                    </p:anim>
                                    <p:anim calcmode="lin" valueType="num">
                                      <p:cBhvr additive="base">
                                        <p:cTn id="20" dur="500"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6"/>
                                        </p:tgtEl>
                                        <p:attrNameLst>
                                          <p:attrName>style.visibility</p:attrName>
                                        </p:attrNameLst>
                                      </p:cBhvr>
                                      <p:to>
                                        <p:strVal val="visible"/>
                                      </p:to>
                                    </p:set>
                                    <p:anim calcmode="lin" valueType="num">
                                      <p:cBhvr additive="base">
                                        <p:cTn id="25" dur="500" fill="hold"/>
                                        <p:tgtEl>
                                          <p:spTgt spid="14346"/>
                                        </p:tgtEl>
                                        <p:attrNameLst>
                                          <p:attrName>ppt_x</p:attrName>
                                        </p:attrNameLst>
                                      </p:cBhvr>
                                      <p:tavLst>
                                        <p:tav tm="0">
                                          <p:val>
                                            <p:strVal val="0-#ppt_w/2"/>
                                          </p:val>
                                        </p:tav>
                                        <p:tav tm="100000">
                                          <p:val>
                                            <p:strVal val="#ppt_x"/>
                                          </p:val>
                                        </p:tav>
                                      </p:tavLst>
                                    </p:anim>
                                    <p:anim calcmode="lin" valueType="num">
                                      <p:cBhvr additive="base">
                                        <p:cTn id="26"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anim calcmode="lin" valueType="num">
                                      <p:cBhvr additive="base">
                                        <p:cTn id="31" dur="500" fill="hold"/>
                                        <p:tgtEl>
                                          <p:spTgt spid="14347"/>
                                        </p:tgtEl>
                                        <p:attrNameLst>
                                          <p:attrName>ppt_x</p:attrName>
                                        </p:attrNameLst>
                                      </p:cBhvr>
                                      <p:tavLst>
                                        <p:tav tm="0">
                                          <p:val>
                                            <p:strVal val="0-#ppt_w/2"/>
                                          </p:val>
                                        </p:tav>
                                        <p:tav tm="100000">
                                          <p:val>
                                            <p:strVal val="#ppt_x"/>
                                          </p:val>
                                        </p:tav>
                                      </p:tavLst>
                                    </p:anim>
                                    <p:anim calcmode="lin" valueType="num">
                                      <p:cBhvr additive="base">
                                        <p:cTn id="32"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3"/>
                                        </p:tgtEl>
                                        <p:attrNameLst>
                                          <p:attrName>style.visibility</p:attrName>
                                        </p:attrNameLst>
                                      </p:cBhvr>
                                      <p:to>
                                        <p:strVal val="visible"/>
                                      </p:to>
                                    </p:set>
                                    <p:anim calcmode="lin" valueType="num">
                                      <p:cBhvr additive="base">
                                        <p:cTn id="37" dur="500" fill="hold"/>
                                        <p:tgtEl>
                                          <p:spTgt spid="14343"/>
                                        </p:tgtEl>
                                        <p:attrNameLst>
                                          <p:attrName>ppt_x</p:attrName>
                                        </p:attrNameLst>
                                      </p:cBhvr>
                                      <p:tavLst>
                                        <p:tav tm="0">
                                          <p:val>
                                            <p:strVal val="0-#ppt_w/2"/>
                                          </p:val>
                                        </p:tav>
                                        <p:tav tm="100000">
                                          <p:val>
                                            <p:strVal val="#ppt_x"/>
                                          </p:val>
                                        </p:tav>
                                      </p:tavLst>
                                    </p:anim>
                                    <p:anim calcmode="lin" valueType="num">
                                      <p:cBhvr additive="base">
                                        <p:cTn id="38"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4349"/>
                                        </p:tgtEl>
                                        <p:attrNameLst>
                                          <p:attrName>style.visibility</p:attrName>
                                        </p:attrNameLst>
                                      </p:cBhvr>
                                      <p:to>
                                        <p:strVal val="visible"/>
                                      </p:to>
                                    </p:set>
                                    <p:animEffect transition="in" filter="fade">
                                      <p:cBhvr>
                                        <p:cTn id="43" dur="500"/>
                                        <p:tgtEl>
                                          <p:spTgt spid="1434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4344"/>
                                        </p:tgtEl>
                                        <p:attrNameLst>
                                          <p:attrName>style.visibility</p:attrName>
                                        </p:attrNameLst>
                                      </p:cBhvr>
                                      <p:to>
                                        <p:strVal val="visible"/>
                                      </p:to>
                                    </p:set>
                                    <p:anim calcmode="lin" valueType="num">
                                      <p:cBhvr additive="base">
                                        <p:cTn id="48" dur="500" fill="hold"/>
                                        <p:tgtEl>
                                          <p:spTgt spid="14344"/>
                                        </p:tgtEl>
                                        <p:attrNameLst>
                                          <p:attrName>ppt_x</p:attrName>
                                        </p:attrNameLst>
                                      </p:cBhvr>
                                      <p:tavLst>
                                        <p:tav tm="0">
                                          <p:val>
                                            <p:strVal val="0-#ppt_w/2"/>
                                          </p:val>
                                        </p:tav>
                                        <p:tav tm="100000">
                                          <p:val>
                                            <p:strVal val="#ppt_x"/>
                                          </p:val>
                                        </p:tav>
                                      </p:tavLst>
                                    </p:anim>
                                    <p:anim calcmode="lin" valueType="num">
                                      <p:cBhvr additive="base">
                                        <p:cTn id="49"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350"/>
                                        </p:tgtEl>
                                        <p:attrNameLst>
                                          <p:attrName>style.visibility</p:attrName>
                                        </p:attrNameLst>
                                      </p:cBhvr>
                                      <p:to>
                                        <p:strVal val="visible"/>
                                      </p:to>
                                    </p:set>
                                    <p:animEffect transition="in" filter="fade">
                                      <p:cBhvr>
                                        <p:cTn id="54" dur="500"/>
                                        <p:tgtEl>
                                          <p:spTgt spid="143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3" grpId="0" autoUpdateAnimBg="0"/>
      <p:bldP spid="14344" grpId="0" autoUpdateAnimBg="0"/>
      <p:bldP spid="14345" grpId="0" autoUpdateAnimBg="0"/>
      <p:bldP spid="14346" grpId="0" autoUpdateAnimBg="0"/>
      <p:bldP spid="14347" grpId="0" autoUpdateAnimBg="0"/>
      <p:bldP spid="14348" grpId="0" autoUpdateAnimBg="0"/>
      <p:bldP spid="14350" grpId="0" animBg="1"/>
      <p:bldP spid="1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ctrTitle"/>
          </p:nvPr>
        </p:nvSpPr>
        <p:spPr/>
        <p:txBody>
          <a:bodyPr/>
          <a:lstStyle/>
          <a:p>
            <a:pPr eaLnBrk="1" hangingPunct="1">
              <a:defRPr/>
            </a:pPr>
            <a:r>
              <a:rPr lang="ar-JO" altLang="zh-CN" sz="5400" b="1" dirty="0">
                <a:solidFill>
                  <a:schemeClr val="tx1"/>
                </a:solidFill>
                <a:latin typeface="Arial" panose="020B0604020202020204" pitchFamily="34" charset="0"/>
                <a:ea typeface="宋体" charset="0"/>
                <a:cs typeface="Arial" panose="020B0604020202020204" pitchFamily="34" charset="0"/>
              </a:rPr>
              <a:t>الخلاصات</a:t>
            </a:r>
            <a:endParaRPr lang="en-US" altLang="zh-CN" sz="5400" b="1" dirty="0">
              <a:solidFill>
                <a:schemeClr val="tx1"/>
              </a:solidFill>
              <a:latin typeface="Arial" panose="020B0604020202020204" pitchFamily="34" charset="0"/>
              <a:ea typeface="宋体" charset="0"/>
              <a:cs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ransition spd="med">
    <p:randomBar dir="vert"/>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pPr algn="ctr" eaLnBrk="1" hangingPunct="1"/>
            <a:r>
              <a:rPr lang="ar-JO" altLang="zh-CN" b="1" dirty="0">
                <a:latin typeface="Arial" charset="0"/>
                <a:ea typeface="宋体" charset="0"/>
                <a:cs typeface="宋体" charset="0"/>
              </a:rPr>
              <a:t>خلاصات</a:t>
            </a:r>
            <a:endParaRPr lang="en-US" altLang="zh-CN" b="1" dirty="0">
              <a:latin typeface="Arial" charset="0"/>
              <a:ea typeface="宋体" charset="0"/>
              <a:cs typeface="宋体" charset="0"/>
            </a:endParaRPr>
          </a:p>
        </p:txBody>
      </p:sp>
      <p:sp>
        <p:nvSpPr>
          <p:cNvPr id="62467" name="Rectangle 3"/>
          <p:cNvSpPr>
            <a:spLocks noGrp="1" noChangeArrowheads="1"/>
          </p:cNvSpPr>
          <p:nvPr>
            <p:ph type="body" idx="1"/>
          </p:nvPr>
        </p:nvSpPr>
        <p:spPr>
          <a:xfrm>
            <a:off x="609600" y="1600200"/>
            <a:ext cx="7924800" cy="4781128"/>
          </a:xfrm>
        </p:spPr>
        <p:txBody>
          <a:bodyPr/>
          <a:lstStyle/>
          <a:p>
            <a:pPr algn="r" rtl="1" eaLnBrk="1" hangingPunct="1"/>
            <a:r>
              <a:rPr lang="ar-JO" altLang="zh-CN" sz="2600" b="1" dirty="0">
                <a:latin typeface="Trebuchet MS" charset="0"/>
                <a:ea typeface="宋体" charset="0"/>
                <a:cs typeface="宋体" charset="0"/>
              </a:rPr>
              <a:t>كان السبي هو دينونة الله على الملوك، القادة والشعب</a:t>
            </a:r>
            <a:endParaRPr lang="en-US" altLang="zh-CN" sz="2600" b="1" dirty="0">
              <a:latin typeface="Trebuchet MS" charset="0"/>
              <a:ea typeface="宋体" charset="0"/>
              <a:cs typeface="宋体" charset="0"/>
            </a:endParaRPr>
          </a:p>
          <a:p>
            <a:pPr marL="0" indent="0" eaLnBrk="1" hangingPunct="1">
              <a:buNone/>
            </a:pPr>
            <a:endParaRPr lang="en-US" altLang="zh-CN" sz="2600" b="1" dirty="0">
              <a:latin typeface="Trebuchet MS" charset="0"/>
              <a:ea typeface="宋体" charset="0"/>
              <a:cs typeface="宋体" charset="0"/>
            </a:endParaRPr>
          </a:p>
          <a:p>
            <a:pPr algn="r" rtl="1" eaLnBrk="1" hangingPunct="1"/>
            <a:r>
              <a:rPr lang="ar-JO" altLang="zh-CN" sz="2600" b="1" dirty="0">
                <a:latin typeface="Trebuchet MS" charset="0"/>
                <a:ea typeface="宋体" charset="0"/>
                <a:cs typeface="宋体" charset="0"/>
              </a:rPr>
              <a:t>خطاياهم الرئيسية كانت الوثنية، القتل والفجور الجنسي المرتبط بالممارسات الوثنية</a:t>
            </a:r>
            <a:endParaRPr lang="en-US" altLang="zh-CN" sz="2600" b="1" dirty="0">
              <a:latin typeface="Trebuchet MS" charset="0"/>
              <a:ea typeface="宋体" charset="0"/>
              <a:cs typeface="宋体" charset="0"/>
            </a:endParaRPr>
          </a:p>
          <a:p>
            <a:pPr eaLnBrk="1" hangingPunct="1"/>
            <a:endParaRPr lang="en-US" altLang="zh-CN" sz="2600" b="1" dirty="0">
              <a:latin typeface="Trebuchet MS" charset="0"/>
              <a:ea typeface="宋体" charset="0"/>
              <a:cs typeface="宋体" charset="0"/>
            </a:endParaRPr>
          </a:p>
          <a:p>
            <a:pPr algn="r" rtl="1" eaLnBrk="1" hangingPunct="1"/>
            <a:r>
              <a:rPr lang="ar-JO" altLang="zh-CN" sz="2600" b="1" dirty="0">
                <a:latin typeface="Trebuchet MS" charset="0"/>
                <a:ea typeface="宋体" charset="0"/>
                <a:cs typeface="宋体" charset="0"/>
              </a:rPr>
              <a:t>فشلهم في خوف الله والإستجابة لتحذيرات أنبيائه، والعودة إلى الله أدى بهم إلى الهلاك.</a:t>
            </a:r>
            <a:endParaRPr lang="en-US" altLang="zh-CN" sz="2600" b="1" dirty="0">
              <a:latin typeface="Trebuchet MS"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pPr eaLnBrk="1" hangingPunct="1"/>
            <a:r>
              <a:rPr lang="ar-JO" dirty="0">
                <a:latin typeface="Arial" panose="020B0604020202020204" pitchFamily="34" charset="0"/>
                <a:cs typeface="Arial" panose="020B0604020202020204" pitchFamily="34" charset="0"/>
              </a:rPr>
              <a:t>2 ملوك 21: 11-15</a:t>
            </a:r>
            <a:endParaRPr lang="en-US" dirty="0">
              <a:latin typeface="Arial" panose="020B0604020202020204" pitchFamily="34" charset="0"/>
              <a:cs typeface="Arial" panose="020B0604020202020204" pitchFamily="34" charset="0"/>
            </a:endParaRPr>
          </a:p>
        </p:txBody>
      </p:sp>
      <p:sp>
        <p:nvSpPr>
          <p:cNvPr id="144386" name="Rectangle 3"/>
          <p:cNvSpPr>
            <a:spLocks noGrp="1" noChangeArrowheads="1"/>
          </p:cNvSpPr>
          <p:nvPr>
            <p:ph type="body" idx="1"/>
          </p:nvPr>
        </p:nvSpPr>
        <p:spPr>
          <a:xfrm>
            <a:off x="611188" y="2060575"/>
            <a:ext cx="7924800" cy="3484563"/>
          </a:xfrm>
        </p:spPr>
        <p:txBody>
          <a:bodyPr/>
          <a:lstStyle/>
          <a:p>
            <a:pPr marL="9525" indent="-9525" algn="ctr" eaLnBrk="1" hangingPunct="1">
              <a:lnSpc>
                <a:spcPct val="90000"/>
              </a:lnSpc>
              <a:buFont typeface="Wingdings" charset="0"/>
              <a:buNone/>
            </a:pPr>
            <a:r>
              <a:rPr lang="ar-JO" altLang="zh-CN" sz="2800" b="1" dirty="0">
                <a:solidFill>
                  <a:srgbClr val="0070C0"/>
                </a:solidFill>
                <a:latin typeface="Trebuchet MS" charset="0"/>
                <a:ea typeface="宋体" charset="0"/>
                <a:cs typeface="宋体" charset="0"/>
              </a:rPr>
              <a:t>من أجل أن منسى ... عمل هذه الأرجاس </a:t>
            </a:r>
          </a:p>
          <a:p>
            <a:pPr marL="9525" indent="-9525" algn="ctr" eaLnBrk="1" hangingPunct="1">
              <a:lnSpc>
                <a:spcPct val="90000"/>
              </a:lnSpc>
              <a:buFont typeface="Wingdings" charset="0"/>
              <a:buNone/>
            </a:pPr>
            <a:r>
              <a:rPr lang="ar-JO" altLang="zh-CN" sz="2800" b="1" dirty="0">
                <a:solidFill>
                  <a:srgbClr val="0070C0"/>
                </a:solidFill>
                <a:latin typeface="Trebuchet MS" charset="0"/>
                <a:ea typeface="宋体" charset="0"/>
                <a:cs typeface="宋体" charset="0"/>
              </a:rPr>
              <a:t>لذلك هكذا قال الرب إله إسرائيل </a:t>
            </a:r>
          </a:p>
          <a:p>
            <a:pPr marL="9525" indent="-9525" algn="ctr" eaLnBrk="1" hangingPunct="1">
              <a:lnSpc>
                <a:spcPct val="90000"/>
              </a:lnSpc>
              <a:buFont typeface="Wingdings" charset="0"/>
              <a:buNone/>
            </a:pPr>
            <a:r>
              <a:rPr lang="ar-JO" altLang="zh-CN" sz="2800" b="1" dirty="0">
                <a:solidFill>
                  <a:schemeClr val="bg2"/>
                </a:solidFill>
                <a:latin typeface="Trebuchet MS" charset="0"/>
                <a:ea typeface="宋体" charset="0"/>
                <a:cs typeface="宋体" charset="0"/>
              </a:rPr>
              <a:t>هأنذا جالب شراً على أورشليم ويهوذا </a:t>
            </a:r>
          </a:p>
          <a:p>
            <a:pPr marL="9525" indent="-9525" algn="ctr" eaLnBrk="1" hangingPunct="1">
              <a:lnSpc>
                <a:spcPct val="90000"/>
              </a:lnSpc>
              <a:buFont typeface="Wingdings" charset="0"/>
              <a:buNone/>
            </a:pPr>
            <a:r>
              <a:rPr lang="ar-JO" altLang="zh-CN" sz="2800" b="1" dirty="0">
                <a:solidFill>
                  <a:srgbClr val="0070C0"/>
                </a:solidFill>
                <a:latin typeface="Trebuchet MS" charset="0"/>
                <a:ea typeface="宋体" charset="0"/>
                <a:cs typeface="宋体" charset="0"/>
              </a:rPr>
              <a:t>وأمسح أورشليم </a:t>
            </a:r>
            <a:r>
              <a:rPr lang="ar-JO" altLang="zh-CN" sz="2800" b="1" dirty="0">
                <a:solidFill>
                  <a:schemeClr val="bg2"/>
                </a:solidFill>
                <a:latin typeface="Trebuchet MS" charset="0"/>
                <a:ea typeface="宋体" charset="0"/>
                <a:cs typeface="宋体" charset="0"/>
              </a:rPr>
              <a:t>كما يمسح واحد الصحن </a:t>
            </a:r>
          </a:p>
          <a:p>
            <a:pPr marL="9525" indent="-9525" algn="ctr" eaLnBrk="1" hangingPunct="1">
              <a:lnSpc>
                <a:spcPct val="90000"/>
              </a:lnSpc>
              <a:buFont typeface="Wingdings" charset="0"/>
              <a:buNone/>
            </a:pPr>
            <a:r>
              <a:rPr lang="ar-JO" altLang="zh-CN" sz="2800" b="1" dirty="0">
                <a:solidFill>
                  <a:schemeClr val="bg2"/>
                </a:solidFill>
                <a:latin typeface="Trebuchet MS" charset="0"/>
                <a:ea typeface="宋体" charset="0"/>
                <a:cs typeface="宋体" charset="0"/>
              </a:rPr>
              <a:t>يمسحه ويقلبه على وجهه </a:t>
            </a:r>
          </a:p>
          <a:p>
            <a:pPr marL="9525" indent="-9525" algn="ctr" eaLnBrk="1" hangingPunct="1">
              <a:lnSpc>
                <a:spcPct val="90000"/>
              </a:lnSpc>
              <a:buFont typeface="Wingdings" charset="0"/>
              <a:buNone/>
            </a:pPr>
            <a:endParaRPr lang="en-US" altLang="zh-CN" sz="2800" b="1" dirty="0">
              <a:solidFill>
                <a:schemeClr val="bg2"/>
              </a:solidFill>
              <a:latin typeface="Trebuchet MS" charset="0"/>
              <a:ea typeface="宋体" charset="0"/>
              <a:cs typeface="宋体"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algn="ctr" eaLnBrk="1" hangingPunct="1"/>
            <a:r>
              <a:rPr lang="ar-JO" altLang="zh-CN" dirty="0">
                <a:latin typeface="Arial" panose="020B0604020202020204" pitchFamily="34" charset="0"/>
                <a:ea typeface="宋体" charset="0"/>
                <a:cs typeface="Arial" panose="020B0604020202020204" pitchFamily="34" charset="0"/>
              </a:rPr>
              <a:t>النتائج</a:t>
            </a:r>
            <a:endParaRPr lang="en-US" altLang="zh-CN" dirty="0">
              <a:latin typeface="Arial" panose="020B0604020202020204" pitchFamily="34" charset="0"/>
              <a:ea typeface="宋体" charset="0"/>
              <a:cs typeface="Arial" panose="020B0604020202020204" pitchFamily="34" charset="0"/>
            </a:endParaRPr>
          </a:p>
        </p:txBody>
      </p:sp>
      <p:sp>
        <p:nvSpPr>
          <p:cNvPr id="131075" name="Rectangle 3"/>
          <p:cNvSpPr>
            <a:spLocks noGrp="1" noChangeArrowheads="1"/>
          </p:cNvSpPr>
          <p:nvPr>
            <p:ph type="body" idx="1"/>
          </p:nvPr>
        </p:nvSpPr>
        <p:spPr>
          <a:xfrm>
            <a:off x="519113" y="1600200"/>
            <a:ext cx="8085335" cy="4419600"/>
          </a:xfrm>
        </p:spPr>
        <p:txBody>
          <a:bodyPr/>
          <a:lstStyle/>
          <a:p>
            <a:pPr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مزق الله مملكة سليمان من ابنه، لكنه أبقى "سبطًا واحدًا" (يهوذا مع بنيامين) لابنه من أجل داود (1 ملوك ١١ :١٣).</a:t>
            </a:r>
            <a:endParaRPr lang="en-US" altLang="zh-CN" sz="2400" b="1" dirty="0">
              <a:latin typeface="Arial" panose="020B0604020202020204" pitchFamily="34" charset="0"/>
              <a:ea typeface="宋体" charset="0"/>
              <a:cs typeface="Arial" panose="020B0604020202020204" pitchFamily="34" charset="0"/>
            </a:endParaRPr>
          </a:p>
          <a:p>
            <a:pPr marL="0" indent="0"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انقسمت هذه المملكة بعد موت سليمان إلى :</a:t>
            </a:r>
            <a:endParaRPr lang="en-US" altLang="zh-CN" sz="2400" b="1" dirty="0">
              <a:latin typeface="Arial" panose="020B0604020202020204" pitchFamily="34" charset="0"/>
              <a:ea typeface="宋体" charset="0"/>
              <a:cs typeface="Arial" panose="020B0604020202020204" pitchFamily="34" charset="0"/>
            </a:endParaRPr>
          </a:p>
          <a:p>
            <a:pPr lvl="1"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إسرائيل (الشمالية، 10 أسباط)</a:t>
            </a:r>
          </a:p>
          <a:p>
            <a:pPr lvl="1"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يهوذا (الجنوبية، سبطين – يهوذا وبنيامين)</a:t>
            </a:r>
            <a:endParaRPr lang="en-US" altLang="zh-CN" sz="2400" b="1" dirty="0">
              <a:latin typeface="Arial" panose="020B0604020202020204" pitchFamily="34" charset="0"/>
              <a:ea typeface="宋体" charset="0"/>
              <a:cs typeface="Arial" panose="020B0604020202020204" pitchFamily="34" charset="0"/>
            </a:endParaRPr>
          </a:p>
          <a:p>
            <a:pPr marL="0" indent="0"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قدمت زوجات سليمان الأجنبيات عبادة البعل والآلهة الغريبة حتى لاقت قبولاً كبيراً فيما بعد في إسرائيل ويهوذا</a:t>
            </a:r>
            <a:endParaRPr lang="en-US" altLang="zh-CN" sz="2400" b="1" dirty="0">
              <a:latin typeface="Arial" panose="020B0604020202020204" pitchFamily="34" charset="0"/>
              <a:ea typeface="宋体"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0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algn="ctr" eaLnBrk="1" hangingPunct="1"/>
            <a:r>
              <a:rPr lang="ar-JO" dirty="0">
                <a:latin typeface="Arial" panose="020B0604020202020204" pitchFamily="34" charset="0"/>
                <a:cs typeface="Arial" panose="020B0604020202020204" pitchFamily="34" charset="0"/>
              </a:rPr>
              <a:t>2 ملوك 24: 2-4</a:t>
            </a:r>
            <a:endParaRPr lang="en-US" dirty="0">
              <a:latin typeface="Arial" panose="020B0604020202020204" pitchFamily="34" charset="0"/>
              <a:cs typeface="Arial" panose="020B0604020202020204" pitchFamily="34" charset="0"/>
            </a:endParaRPr>
          </a:p>
        </p:txBody>
      </p:sp>
      <p:sp>
        <p:nvSpPr>
          <p:cNvPr id="146434" name="Rectangle 3"/>
          <p:cNvSpPr>
            <a:spLocks noGrp="1" noChangeArrowheads="1"/>
          </p:cNvSpPr>
          <p:nvPr>
            <p:ph type="body" idx="1"/>
          </p:nvPr>
        </p:nvSpPr>
        <p:spPr>
          <a:xfrm>
            <a:off x="611188" y="2060575"/>
            <a:ext cx="7924800" cy="2549525"/>
          </a:xfrm>
        </p:spPr>
        <p:txBody>
          <a:bodyPr/>
          <a:lstStyle/>
          <a:p>
            <a:pPr marL="9525" indent="-9525" algn="ctr" eaLnBrk="1" hangingPunct="1">
              <a:lnSpc>
                <a:spcPct val="90000"/>
              </a:lnSpc>
              <a:buFont typeface="Wingdings" charset="0"/>
              <a:buNone/>
            </a:pPr>
            <a:r>
              <a:rPr lang="ar-JO" altLang="zh-CN" sz="2400" b="1" i="1" dirty="0">
                <a:solidFill>
                  <a:schemeClr val="bg2"/>
                </a:solidFill>
                <a:latin typeface="Trebuchet MS" charset="0"/>
                <a:ea typeface="宋体" charset="0"/>
                <a:cs typeface="宋体" charset="0"/>
              </a:rPr>
              <a:t>فأرسل الرب عليه (يهوياقيم) غزاة الكلدانيين وغزاة الآراميين وغزاة المؤابيين وغزاة بني عمون وأرسلهم على </a:t>
            </a:r>
            <a:r>
              <a:rPr lang="ar-JO" altLang="zh-CN" sz="2400" b="1" i="1" dirty="0">
                <a:solidFill>
                  <a:srgbClr val="0070C0"/>
                </a:solidFill>
                <a:latin typeface="Trebuchet MS" charset="0"/>
                <a:ea typeface="宋体" charset="0"/>
                <a:cs typeface="宋体" charset="0"/>
              </a:rPr>
              <a:t>يهوذا ليبيدها </a:t>
            </a:r>
            <a:r>
              <a:rPr lang="ar-JO" altLang="zh-CN" sz="2400" b="1" i="1" dirty="0">
                <a:solidFill>
                  <a:schemeClr val="bg2"/>
                </a:solidFill>
                <a:latin typeface="Trebuchet MS" charset="0"/>
                <a:ea typeface="宋体" charset="0"/>
                <a:cs typeface="宋体" charset="0"/>
              </a:rPr>
              <a:t>حسب كلام الرب الذي تكلم به عن يد عبيده الأنبياء إن ذلك كان حسب كلام الرب على يهوذا لينزعهم من أمامه </a:t>
            </a:r>
            <a:r>
              <a:rPr lang="ar-JO" altLang="zh-CN" sz="2400" b="1" i="1" dirty="0">
                <a:solidFill>
                  <a:srgbClr val="0070C0"/>
                </a:solidFill>
                <a:latin typeface="Trebuchet MS" charset="0"/>
                <a:ea typeface="宋体" charset="0"/>
                <a:cs typeface="宋体" charset="0"/>
              </a:rPr>
              <a:t>لأجل خطايا منسى </a:t>
            </a:r>
            <a:r>
              <a:rPr lang="ar-JO" altLang="zh-CN" sz="2400" b="1" i="1" dirty="0">
                <a:solidFill>
                  <a:schemeClr val="bg2"/>
                </a:solidFill>
                <a:latin typeface="Trebuchet MS" charset="0"/>
                <a:ea typeface="宋体" charset="0"/>
                <a:cs typeface="宋体" charset="0"/>
              </a:rPr>
              <a:t>حسب كل ما عمل وكذلك لأجل الدم البريء الذي سفكه لأنه ملأ أورشليم دماً بريئاً </a:t>
            </a:r>
            <a:r>
              <a:rPr lang="ar-JO" altLang="zh-CN" sz="2400" b="1" i="1" dirty="0">
                <a:solidFill>
                  <a:srgbClr val="0070C0"/>
                </a:solidFill>
                <a:latin typeface="Trebuchet MS" charset="0"/>
                <a:ea typeface="宋体" charset="0"/>
                <a:cs typeface="宋体" charset="0"/>
              </a:rPr>
              <a:t>ولم يشأ الرب أن يغفر</a:t>
            </a:r>
            <a:endParaRPr lang="en-US" altLang="zh-CN" sz="2400" b="1" i="1" dirty="0">
              <a:solidFill>
                <a:srgbClr val="0070C0"/>
              </a:solidFill>
              <a:latin typeface="Trebuchet MS" charset="0"/>
              <a:ea typeface="宋体" charset="0"/>
              <a:cs typeface="宋体"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algn="ctr" eaLnBrk="1" hangingPunct="1"/>
            <a:r>
              <a:rPr lang="ar-JO" b="1" dirty="0">
                <a:latin typeface="Arial" panose="020B0604020202020204" pitchFamily="34" charset="0"/>
                <a:cs typeface="Arial" panose="020B0604020202020204" pitchFamily="34" charset="0"/>
              </a:rPr>
              <a:t>2 أخبار 36: 14-17</a:t>
            </a:r>
            <a:endParaRPr lang="en-US" b="1" dirty="0">
              <a:latin typeface="Arial" panose="020B0604020202020204" pitchFamily="34" charset="0"/>
              <a:cs typeface="Arial" panose="020B0604020202020204" pitchFamily="34" charset="0"/>
            </a:endParaRPr>
          </a:p>
        </p:txBody>
      </p:sp>
      <p:sp>
        <p:nvSpPr>
          <p:cNvPr id="148482" name="Rectangle 3"/>
          <p:cNvSpPr>
            <a:spLocks noGrp="1" noChangeArrowheads="1"/>
          </p:cNvSpPr>
          <p:nvPr>
            <p:ph type="body" idx="1"/>
          </p:nvPr>
        </p:nvSpPr>
        <p:spPr>
          <a:xfrm>
            <a:off x="395288" y="1700212"/>
            <a:ext cx="8229600" cy="4465091"/>
          </a:xfrm>
        </p:spPr>
        <p:txBody>
          <a:bodyPr/>
          <a:lstStyle/>
          <a:p>
            <a:pPr marL="11113" indent="-11113" algn="ctr" eaLnBrk="1" hangingPunct="1">
              <a:lnSpc>
                <a:spcPct val="90000"/>
              </a:lnSpc>
              <a:buFont typeface="Wingdings" charset="0"/>
              <a:buNone/>
            </a:pPr>
            <a:r>
              <a:rPr lang="ar-JO" altLang="zh-CN" sz="2400" b="1" i="1" dirty="0">
                <a:solidFill>
                  <a:srgbClr val="C00000"/>
                </a:solidFill>
                <a:latin typeface="Arial" panose="020B0604020202020204" pitchFamily="34" charset="0"/>
                <a:ea typeface="宋体" charset="0"/>
                <a:cs typeface="Arial" panose="020B0604020202020204" pitchFamily="34" charset="0"/>
              </a:rPr>
              <a:t>حتى إن جميع رؤساء الكهنة والشعب </a:t>
            </a:r>
            <a:r>
              <a:rPr lang="ar-JO" altLang="zh-CN" sz="2400" b="1" i="1" dirty="0">
                <a:solidFill>
                  <a:srgbClr val="3333FF"/>
                </a:solidFill>
                <a:latin typeface="Arial" panose="020B0604020202020204" pitchFamily="34" charset="0"/>
                <a:ea typeface="宋体" charset="0"/>
                <a:cs typeface="Arial" panose="020B0604020202020204" pitchFamily="34" charset="0"/>
              </a:rPr>
              <a:t>أكثروا الخيانة </a:t>
            </a:r>
            <a:r>
              <a:rPr lang="ar-JO" altLang="zh-CN" sz="2400" b="1" i="1" dirty="0">
                <a:solidFill>
                  <a:srgbClr val="C00000"/>
                </a:solidFill>
                <a:latin typeface="Arial" panose="020B0604020202020204" pitchFamily="34" charset="0"/>
                <a:ea typeface="宋体" charset="0"/>
                <a:cs typeface="Arial" panose="020B0604020202020204" pitchFamily="34" charset="0"/>
              </a:rPr>
              <a:t>حسب كل رجاسات الأمم </a:t>
            </a:r>
            <a:r>
              <a:rPr lang="ar-JO" altLang="zh-CN" sz="2400" b="1" i="1" dirty="0">
                <a:solidFill>
                  <a:srgbClr val="3333FF"/>
                </a:solidFill>
                <a:latin typeface="Arial" panose="020B0604020202020204" pitchFamily="34" charset="0"/>
                <a:ea typeface="宋体" charset="0"/>
                <a:cs typeface="Arial" panose="020B0604020202020204" pitchFamily="34" charset="0"/>
              </a:rPr>
              <a:t>ونجسوا بيت الرب </a:t>
            </a:r>
            <a:r>
              <a:rPr lang="ar-JO" altLang="zh-CN" sz="2400" b="1" i="1" dirty="0">
                <a:solidFill>
                  <a:srgbClr val="C00000"/>
                </a:solidFill>
                <a:latin typeface="Arial" panose="020B0604020202020204" pitchFamily="34" charset="0"/>
                <a:ea typeface="宋体" charset="0"/>
                <a:cs typeface="Arial" panose="020B0604020202020204" pitchFamily="34" charset="0"/>
              </a:rPr>
              <a:t>الذي قدسه </a:t>
            </a:r>
            <a:r>
              <a:rPr lang="ar-JO" altLang="zh-CN" sz="2400" b="1" i="1" dirty="0">
                <a:solidFill>
                  <a:srgbClr val="3333FF"/>
                </a:solidFill>
                <a:latin typeface="Arial" panose="020B0604020202020204" pitchFamily="34" charset="0"/>
                <a:ea typeface="宋体" charset="0"/>
                <a:cs typeface="Arial" panose="020B0604020202020204" pitchFamily="34" charset="0"/>
              </a:rPr>
              <a:t>في أورشليم </a:t>
            </a:r>
            <a:r>
              <a:rPr lang="ar-JO" altLang="zh-CN" sz="2400" b="1" i="1" dirty="0">
                <a:solidFill>
                  <a:srgbClr val="C00000"/>
                </a:solidFill>
                <a:latin typeface="Arial" panose="020B0604020202020204" pitchFamily="34" charset="0"/>
                <a:ea typeface="宋体" charset="0"/>
                <a:cs typeface="Arial" panose="020B0604020202020204" pitchFamily="34" charset="0"/>
              </a:rPr>
              <a:t>فأرسل الرب إله آبائهم إليهم </a:t>
            </a:r>
            <a:r>
              <a:rPr lang="ar-JO" altLang="zh-CN" sz="2400" b="1" i="1" dirty="0">
                <a:solidFill>
                  <a:srgbClr val="3333FF"/>
                </a:solidFill>
                <a:latin typeface="Arial" panose="020B0604020202020204" pitchFamily="34" charset="0"/>
                <a:ea typeface="宋体" charset="0"/>
                <a:cs typeface="Arial" panose="020B0604020202020204" pitchFamily="34" charset="0"/>
              </a:rPr>
              <a:t>عن يد رسله مبكراً ومرسل</a:t>
            </a:r>
            <a:r>
              <a:rPr lang="ar-JO" altLang="zh-CN" sz="2400" b="1" i="1" dirty="0">
                <a:solidFill>
                  <a:srgbClr val="C00000"/>
                </a:solidFill>
                <a:latin typeface="Arial" panose="020B0604020202020204" pitchFamily="34" charset="0"/>
                <a:ea typeface="宋体" charset="0"/>
                <a:cs typeface="Arial" panose="020B0604020202020204" pitchFamily="34" charset="0"/>
              </a:rPr>
              <a:t>اً لأنه شفق على شعبه وعلى </a:t>
            </a:r>
            <a:r>
              <a:rPr lang="ar-JO" altLang="zh-CN" sz="2400" b="1" i="1" dirty="0">
                <a:solidFill>
                  <a:srgbClr val="3333FF"/>
                </a:solidFill>
                <a:latin typeface="Arial" panose="020B0604020202020204" pitchFamily="34" charset="0"/>
                <a:ea typeface="宋体" charset="0"/>
                <a:cs typeface="Arial" panose="020B0604020202020204" pitchFamily="34" charset="0"/>
              </a:rPr>
              <a:t>مسكنه فكانوا يهزأون برسل الله ورذلوا كلامه </a:t>
            </a:r>
            <a:r>
              <a:rPr lang="ar-JO" altLang="zh-CN" sz="2400" b="1" i="1" dirty="0">
                <a:solidFill>
                  <a:srgbClr val="C00000"/>
                </a:solidFill>
                <a:latin typeface="Arial" panose="020B0604020202020204" pitchFamily="34" charset="0"/>
                <a:ea typeface="宋体" charset="0"/>
                <a:cs typeface="Arial" panose="020B0604020202020204" pitchFamily="34" charset="0"/>
              </a:rPr>
              <a:t>وتهاونوا بأنبيائه </a:t>
            </a:r>
            <a:r>
              <a:rPr lang="ar-JO" altLang="zh-CN" sz="2400" b="1" i="1" dirty="0">
                <a:solidFill>
                  <a:srgbClr val="3333FF"/>
                </a:solidFill>
                <a:latin typeface="Arial" panose="020B0604020202020204" pitchFamily="34" charset="0"/>
                <a:ea typeface="宋体" charset="0"/>
                <a:cs typeface="Arial" panose="020B0604020202020204" pitchFamily="34" charset="0"/>
              </a:rPr>
              <a:t>حتى ثار غضب الرب على شعبه </a:t>
            </a:r>
            <a:r>
              <a:rPr lang="ar-JO" altLang="zh-CN" sz="2400" b="1" i="1" dirty="0">
                <a:solidFill>
                  <a:srgbClr val="C00000"/>
                </a:solidFill>
                <a:latin typeface="Arial" panose="020B0604020202020204" pitchFamily="34" charset="0"/>
                <a:ea typeface="宋体" charset="0"/>
                <a:cs typeface="Arial" panose="020B0604020202020204" pitchFamily="34" charset="0"/>
              </a:rPr>
              <a:t>حتى لم يكن شفاء فأصعد عليهم </a:t>
            </a:r>
            <a:r>
              <a:rPr lang="ar-JO" altLang="zh-CN" sz="2400" b="1" i="1" dirty="0">
                <a:solidFill>
                  <a:srgbClr val="3333FF"/>
                </a:solidFill>
                <a:latin typeface="Arial" panose="020B0604020202020204" pitchFamily="34" charset="0"/>
                <a:ea typeface="宋体" charset="0"/>
                <a:cs typeface="Arial" panose="020B0604020202020204" pitchFamily="34" charset="0"/>
              </a:rPr>
              <a:t>ملك الكلدانيين </a:t>
            </a:r>
            <a:r>
              <a:rPr lang="ar-JO" altLang="zh-CN" sz="2400" b="1" i="1" dirty="0">
                <a:solidFill>
                  <a:srgbClr val="C00000"/>
                </a:solidFill>
                <a:latin typeface="Arial" panose="020B0604020202020204" pitchFamily="34" charset="0"/>
                <a:ea typeface="宋体" charset="0"/>
                <a:cs typeface="Arial" panose="020B0604020202020204" pitchFamily="34" charset="0"/>
              </a:rPr>
              <a:t>فقتل مختاريهم بالسيف في بيت مقدسهم ولم يشفق على فتى أو عذراء ولا على شيخ أو أشيب </a:t>
            </a:r>
            <a:r>
              <a:rPr lang="ar-JO" altLang="zh-CN" sz="2400" b="1" i="1" dirty="0">
                <a:solidFill>
                  <a:srgbClr val="3333FF"/>
                </a:solidFill>
                <a:latin typeface="Arial" panose="020B0604020202020204" pitchFamily="34" charset="0"/>
                <a:ea typeface="宋体" charset="0"/>
                <a:cs typeface="Arial" panose="020B0604020202020204" pitchFamily="34" charset="0"/>
              </a:rPr>
              <a:t>بل دفع الجميع ليده</a:t>
            </a:r>
            <a:endParaRPr lang="en-US" altLang="zh-CN" sz="2400" b="1" i="1" dirty="0">
              <a:solidFill>
                <a:srgbClr val="3333FF"/>
              </a:solidFill>
              <a:latin typeface="Arial" panose="020B0604020202020204" pitchFamily="34" charset="0"/>
              <a:ea typeface="宋体" charset="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algn="ctr" eaLnBrk="1" hangingPunct="1"/>
            <a:r>
              <a:rPr lang="ar-JO" dirty="0">
                <a:latin typeface="Arial" panose="020B0604020202020204" pitchFamily="34" charset="0"/>
                <a:cs typeface="Arial" panose="020B0604020202020204" pitchFamily="34" charset="0"/>
              </a:rPr>
              <a:t>2 ملوك 24: 20</a:t>
            </a:r>
            <a:endParaRPr lang="en-US" dirty="0">
              <a:latin typeface="Arial" panose="020B0604020202020204" pitchFamily="34" charset="0"/>
              <a:cs typeface="Arial" panose="020B0604020202020204" pitchFamily="34" charset="0"/>
            </a:endParaRPr>
          </a:p>
        </p:txBody>
      </p:sp>
      <p:sp>
        <p:nvSpPr>
          <p:cNvPr id="150530" name="Rectangle 3"/>
          <p:cNvSpPr>
            <a:spLocks noGrp="1" noChangeArrowheads="1"/>
          </p:cNvSpPr>
          <p:nvPr>
            <p:ph type="body" idx="1"/>
          </p:nvPr>
        </p:nvSpPr>
        <p:spPr>
          <a:xfrm>
            <a:off x="971600" y="2133600"/>
            <a:ext cx="7128792" cy="2591544"/>
          </a:xfrm>
        </p:spPr>
        <p:txBody>
          <a:bodyPr/>
          <a:lstStyle/>
          <a:p>
            <a:pPr marL="9525" indent="-9525" algn="ctr" eaLnBrk="1" hangingPunct="1">
              <a:buFont typeface="Wingdings" charset="0"/>
              <a:buNone/>
            </a:pPr>
            <a:r>
              <a:rPr lang="ar-JO" altLang="zh-CN" b="1" i="1" dirty="0">
                <a:solidFill>
                  <a:schemeClr val="bg2"/>
                </a:solidFill>
                <a:latin typeface="Trebuchet MS" charset="0"/>
                <a:ea typeface="宋体" charset="0"/>
                <a:cs typeface="宋体" charset="0"/>
              </a:rPr>
              <a:t>لأنه لأجل </a:t>
            </a:r>
            <a:r>
              <a:rPr lang="ar-JO" altLang="zh-CN" b="1" i="1" dirty="0">
                <a:solidFill>
                  <a:srgbClr val="3333FF"/>
                </a:solidFill>
                <a:latin typeface="Trebuchet MS" charset="0"/>
                <a:ea typeface="宋体" charset="0"/>
                <a:cs typeface="宋体" charset="0"/>
              </a:rPr>
              <a:t>غضب الرب </a:t>
            </a:r>
          </a:p>
          <a:p>
            <a:pPr marL="9525" indent="-9525" algn="ctr" eaLnBrk="1" hangingPunct="1">
              <a:buFont typeface="Wingdings" charset="0"/>
              <a:buNone/>
            </a:pPr>
            <a:r>
              <a:rPr lang="ar-JO" altLang="zh-CN" b="1" i="1" dirty="0">
                <a:solidFill>
                  <a:schemeClr val="bg2"/>
                </a:solidFill>
                <a:latin typeface="Trebuchet MS" charset="0"/>
                <a:ea typeface="宋体" charset="0"/>
                <a:cs typeface="宋体" charset="0"/>
              </a:rPr>
              <a:t>على أورشليم وعلى يهوذا </a:t>
            </a:r>
          </a:p>
          <a:p>
            <a:pPr marL="9525" indent="-9525" algn="ctr" eaLnBrk="1" hangingPunct="1">
              <a:buFont typeface="Wingdings" charset="0"/>
              <a:buNone/>
            </a:pPr>
            <a:r>
              <a:rPr lang="ar-JO" altLang="zh-CN" b="1" i="1" dirty="0">
                <a:solidFill>
                  <a:schemeClr val="bg2"/>
                </a:solidFill>
                <a:latin typeface="Trebuchet MS" charset="0"/>
                <a:ea typeface="宋体" charset="0"/>
                <a:cs typeface="宋体" charset="0"/>
              </a:rPr>
              <a:t>حتى طرحهم من أمام وجهه </a:t>
            </a:r>
            <a:endParaRPr lang="en-US" altLang="zh-CN" dirty="0">
              <a:solidFill>
                <a:schemeClr val="bg2"/>
              </a:solidFill>
              <a:latin typeface="Trebuchet MS" charset="0"/>
              <a:ea typeface="宋体" charset="0"/>
              <a:cs typeface="宋体"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Rot="1" noChangeArrowheads="1"/>
          </p:cNvSpPr>
          <p:nvPr>
            <p:ph type="ctrTitle"/>
          </p:nvPr>
        </p:nvSpPr>
        <p:spPr>
          <a:xfrm>
            <a:off x="107504" y="1552972"/>
            <a:ext cx="8928992" cy="2740124"/>
          </a:xfrm>
          <a:effectLst/>
        </p:spPr>
        <p:txBody>
          <a:bodyPr vert="horz" lIns="91440" tIns="45720" rIns="91440" bIns="45720" rtlCol="0" anchor="b">
            <a:noAutofit/>
          </a:bodyPr>
          <a:lstStyle/>
          <a:p>
            <a:pPr algn="ctr"/>
            <a:r>
              <a:rPr lang="ar-JO" altLang="zh-CN" b="1" dirty="0">
                <a:latin typeface="Arial" panose="020B0604020202020204" pitchFamily="34" charset="0"/>
                <a:ea typeface="宋体" charset="0"/>
                <a:cs typeface="Arial" panose="020B0604020202020204" pitchFamily="34" charset="0"/>
              </a:rPr>
              <a:t>هل كانت هذه هي نهاية يهوذا</a:t>
            </a:r>
            <a:br>
              <a:rPr lang="ar-JO" altLang="zh-CN" b="1" dirty="0">
                <a:latin typeface="Arial" panose="020B0604020202020204" pitchFamily="34" charset="0"/>
                <a:ea typeface="宋体" charset="0"/>
                <a:cs typeface="Arial" panose="020B0604020202020204" pitchFamily="34" charset="0"/>
              </a:rPr>
            </a:br>
            <a:r>
              <a:rPr lang="ar-JO" altLang="zh-CN" b="1" dirty="0">
                <a:latin typeface="Arial" panose="020B0604020202020204" pitchFamily="34" charset="0"/>
                <a:ea typeface="宋体" charset="0"/>
                <a:cs typeface="Arial" panose="020B0604020202020204" pitchFamily="34" charset="0"/>
              </a:rPr>
              <a:t>والعهد الداوودي ؟</a:t>
            </a:r>
            <a:endParaRPr lang="en-US" altLang="zh-CN" b="1" dirty="0">
              <a:latin typeface="Arial" panose="020B0604020202020204" pitchFamily="34" charset="0"/>
              <a:ea typeface="宋体" charset="0"/>
              <a:cs typeface="Arial" panose="020B0604020202020204" pitchFamily="34" charset="0"/>
            </a:endParaRPr>
          </a:p>
        </p:txBody>
      </p:sp>
    </p:spTree>
  </p:cSld>
  <p:clrMapOvr>
    <a:masterClrMapping/>
  </p:clrMapOvr>
  <p:transition spd="med">
    <p:randomBar dir="vert"/>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1" name="AutoShape 11"/>
          <p:cNvSpPr>
            <a:spLocks noChangeArrowheads="1"/>
          </p:cNvSpPr>
          <p:nvPr/>
        </p:nvSpPr>
        <p:spPr bwMode="auto">
          <a:xfrm>
            <a:off x="3995738" y="1268413"/>
            <a:ext cx="3816350" cy="433387"/>
          </a:xfrm>
          <a:prstGeom prst="wedgeRectCallout">
            <a:avLst>
              <a:gd name="adj1" fmla="val -43759"/>
              <a:gd name="adj2" fmla="val 266116"/>
            </a:avLst>
          </a:prstGeom>
          <a:solidFill>
            <a:schemeClr val="bg2">
              <a:lumMod val="50000"/>
            </a:schemeClr>
          </a:solidFill>
          <a:ln w="9525">
            <a:solidFill>
              <a:schemeClr val="tx1"/>
            </a:solidFill>
            <a:miter lim="800000"/>
            <a:headEnd/>
            <a:tailEnd/>
          </a:ln>
        </p:spPr>
        <p:txBody>
          <a:bodyPr/>
          <a:lstStyle/>
          <a:p>
            <a:pPr algn="ctr">
              <a:defRPr/>
            </a:pPr>
            <a:r>
              <a:rPr lang="ar-JO" sz="2400" b="1" dirty="0">
                <a:solidFill>
                  <a:srgbClr val="FFFFFF"/>
                </a:solidFill>
                <a:latin typeface="Arial" panose="020B0604020202020204" pitchFamily="34" charset="0"/>
                <a:cs typeface="Arial" panose="020B0604020202020204" pitchFamily="34" charset="0"/>
              </a:rPr>
              <a:t>أنت على حق</a:t>
            </a:r>
            <a:endParaRPr lang="en-US" sz="2400" b="1" dirty="0">
              <a:solidFill>
                <a:srgbClr val="FFFFFF"/>
              </a:solidFill>
              <a:latin typeface="Arial" panose="020B0604020202020204" pitchFamily="34" charset="0"/>
              <a:cs typeface="Arial" panose="020B0604020202020204" pitchFamily="34" charset="0"/>
            </a:endParaRPr>
          </a:p>
        </p:txBody>
      </p:sp>
      <p:sp>
        <p:nvSpPr>
          <p:cNvPr id="163853" name="AutoShape 13"/>
          <p:cNvSpPr>
            <a:spLocks noChangeArrowheads="1"/>
          </p:cNvSpPr>
          <p:nvPr/>
        </p:nvSpPr>
        <p:spPr bwMode="auto">
          <a:xfrm>
            <a:off x="179512" y="4456747"/>
            <a:ext cx="8784976" cy="1780542"/>
          </a:xfrm>
          <a:prstGeom prst="wave">
            <a:avLst>
              <a:gd name="adj1" fmla="val 13005"/>
              <a:gd name="adj2" fmla="val 0"/>
            </a:avLst>
          </a:prstGeom>
          <a:solidFill>
            <a:srgbClr val="008000"/>
          </a:solidFill>
          <a:ln w="9525">
            <a:solidFill>
              <a:schemeClr val="tx1"/>
            </a:solidFill>
            <a:round/>
            <a:headEnd/>
            <a:tailEnd/>
          </a:ln>
        </p:spPr>
        <p:txBody>
          <a:bodyPr wrap="none" anchor="ctr"/>
          <a:lstStyle/>
          <a:p>
            <a:pPr algn="ctr"/>
            <a:r>
              <a:rPr lang="ar-JO" sz="3600" b="1" dirty="0">
                <a:latin typeface="Arial" panose="020B0604020202020204" pitchFamily="34" charset="0"/>
                <a:cs typeface="Arial" panose="020B0604020202020204" pitchFamily="34" charset="0"/>
              </a:rPr>
              <a:t>خلصت بقية من يهوذا</a:t>
            </a:r>
            <a:endParaRPr lang="en-US" sz="36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95D7455-EF1F-E51B-DD4F-7125E51667C5}"/>
              </a:ext>
            </a:extLst>
          </p:cNvPr>
          <p:cNvSpPr>
            <a:spLocks noGrp="1"/>
          </p:cNvSpPr>
          <p:nvPr>
            <p:ph type="ctrTitle"/>
          </p:nvPr>
        </p:nvSpPr>
        <p:spPr>
          <a:xfrm>
            <a:off x="2510776" y="2420888"/>
            <a:ext cx="3556219" cy="1316771"/>
          </a:xfrm>
        </p:spPr>
        <p:txBody>
          <a:bodyPr anchor="ctr"/>
          <a:lstStyle/>
          <a:p>
            <a:pPr algn="ctr"/>
            <a:r>
              <a:rPr lang="ar-JO" b="1" dirty="0">
                <a:latin typeface="Arial" panose="020B0604020202020204" pitchFamily="34" charset="0"/>
                <a:cs typeface="Arial" panose="020B0604020202020204" pitchFamily="34" charset="0"/>
              </a:rPr>
              <a:t>لا</a:t>
            </a:r>
            <a:endParaRPr lang="en-US" b="1" dirty="0">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63851">
                                            <p:bg/>
                                          </p:spTgt>
                                        </p:tgtEl>
                                        <p:attrNameLst>
                                          <p:attrName>style.visibility</p:attrName>
                                        </p:attrNameLst>
                                      </p:cBhvr>
                                      <p:to>
                                        <p:strVal val="visible"/>
                                      </p:to>
                                    </p:set>
                                    <p:anim by="(-#ppt_w*2)" calcmode="lin" valueType="num">
                                      <p:cBhvr rctx="PPT">
                                        <p:cTn id="7" dur="500" autoRev="1" fill="hold">
                                          <p:stCondLst>
                                            <p:cond delay="0"/>
                                          </p:stCondLst>
                                        </p:cTn>
                                        <p:tgtEl>
                                          <p:spTgt spid="163851">
                                            <p:bg/>
                                          </p:spTgt>
                                        </p:tgtEl>
                                        <p:attrNameLst>
                                          <p:attrName>ppt_w</p:attrName>
                                        </p:attrNameLst>
                                      </p:cBhvr>
                                    </p:anim>
                                    <p:anim by="(#ppt_w*0.50)" calcmode="lin" valueType="num">
                                      <p:cBhvr>
                                        <p:cTn id="8" dur="500" decel="50000" autoRev="1" fill="hold">
                                          <p:stCondLst>
                                            <p:cond delay="0"/>
                                          </p:stCondLst>
                                        </p:cTn>
                                        <p:tgtEl>
                                          <p:spTgt spid="163851">
                                            <p:bg/>
                                          </p:spTgt>
                                        </p:tgtEl>
                                        <p:attrNameLst>
                                          <p:attrName>ppt_x</p:attrName>
                                        </p:attrNameLst>
                                      </p:cBhvr>
                                    </p:anim>
                                    <p:anim from="(-#ppt_h/2)" to="(#ppt_y)" calcmode="lin" valueType="num">
                                      <p:cBhvr>
                                        <p:cTn id="9" dur="1000" fill="hold">
                                          <p:stCondLst>
                                            <p:cond delay="0"/>
                                          </p:stCondLst>
                                        </p:cTn>
                                        <p:tgtEl>
                                          <p:spTgt spid="163851">
                                            <p:bg/>
                                          </p:spTgt>
                                        </p:tgtEl>
                                        <p:attrNameLst>
                                          <p:attrName>ppt_y</p:attrName>
                                        </p:attrNameLst>
                                      </p:cBhvr>
                                    </p:anim>
                                    <p:animRot by="21600000">
                                      <p:cBhvr>
                                        <p:cTn id="10" dur="1000" fill="hold">
                                          <p:stCondLst>
                                            <p:cond delay="0"/>
                                          </p:stCondLst>
                                        </p:cTn>
                                        <p:tgtEl>
                                          <p:spTgt spid="163851">
                                            <p:bg/>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63851">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3851">
                                            <p:txEl>
                                              <p:pRg st="0" end="0"/>
                                            </p:txEl>
                                          </p:spTgt>
                                        </p:tgtEl>
                                        <p:attrNameLst>
                                          <p:attrName>ppt_w</p:attrName>
                                        </p:attrNameLst>
                                      </p:cBhvr>
                                    </p:anim>
                                    <p:anim by="(#ppt_w*0.50)" calcmode="lin" valueType="num">
                                      <p:cBhvr>
                                        <p:cTn id="14" dur="500" decel="50000" autoRev="1" fill="hold">
                                          <p:stCondLst>
                                            <p:cond delay="0"/>
                                          </p:stCondLst>
                                        </p:cTn>
                                        <p:tgtEl>
                                          <p:spTgt spid="163851">
                                            <p:txEl>
                                              <p:pRg st="0" end="0"/>
                                            </p:txEl>
                                          </p:spTgt>
                                        </p:tgtEl>
                                        <p:attrNameLst>
                                          <p:attrName>ppt_x</p:attrName>
                                        </p:attrNameLst>
                                      </p:cBhvr>
                                    </p:anim>
                                    <p:anim from="(-#ppt_h/2)" to="(#ppt_y)" calcmode="lin" valueType="num">
                                      <p:cBhvr>
                                        <p:cTn id="15" dur="1000" fill="hold">
                                          <p:stCondLst>
                                            <p:cond delay="0"/>
                                          </p:stCondLst>
                                        </p:cTn>
                                        <p:tgtEl>
                                          <p:spTgt spid="163851">
                                            <p:txEl>
                                              <p:pRg st="0" end="0"/>
                                            </p:txEl>
                                          </p:spTgt>
                                        </p:tgtEl>
                                        <p:attrNameLst>
                                          <p:attrName>ppt_y</p:attrName>
                                        </p:attrNameLst>
                                      </p:cBhvr>
                                    </p:anim>
                                    <p:animRot by="21600000">
                                      <p:cBhvr>
                                        <p:cTn id="16" dur="1000" fill="hold">
                                          <p:stCondLst>
                                            <p:cond delay="0"/>
                                          </p:stCondLst>
                                        </p:cTn>
                                        <p:tgtEl>
                                          <p:spTgt spid="163851">
                                            <p:txEl>
                                              <p:pRg st="0" end="0"/>
                                            </p:txEl>
                                          </p:spTgt>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1" grpId="0" uiExpand="1" build="allAtOnce" animBg="1"/>
      <p:bldP spid="16385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1" name="Rectangle 2"/>
          <p:cNvSpPr>
            <a:spLocks noChangeArrowheads="1"/>
          </p:cNvSpPr>
          <p:nvPr/>
        </p:nvSpPr>
        <p:spPr bwMode="auto">
          <a:xfrm>
            <a:off x="1981200" y="5562600"/>
            <a:ext cx="18288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62" name="Rectangle 3"/>
          <p:cNvSpPr>
            <a:spLocks noChangeArrowheads="1"/>
          </p:cNvSpPr>
          <p:nvPr/>
        </p:nvSpPr>
        <p:spPr bwMode="auto">
          <a:xfrm>
            <a:off x="4495800" y="5105400"/>
            <a:ext cx="9144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63" name="Rectangle 4"/>
          <p:cNvSpPr>
            <a:spLocks noChangeArrowheads="1"/>
          </p:cNvSpPr>
          <p:nvPr/>
        </p:nvSpPr>
        <p:spPr bwMode="auto">
          <a:xfrm>
            <a:off x="0" y="3810000"/>
            <a:ext cx="5638800" cy="1066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64" name="Rectangle 5"/>
          <p:cNvSpPr>
            <a:spLocks noChangeArrowheads="1"/>
          </p:cNvSpPr>
          <p:nvPr/>
        </p:nvSpPr>
        <p:spPr bwMode="auto">
          <a:xfrm>
            <a:off x="1066800" y="1676400"/>
            <a:ext cx="50292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07558" name="Text Box 6"/>
          <p:cNvSpPr txBox="1">
            <a:spLocks noChangeArrowheads="1"/>
          </p:cNvSpPr>
          <p:nvPr/>
        </p:nvSpPr>
        <p:spPr bwMode="auto">
          <a:xfrm>
            <a:off x="8353831" y="76200"/>
            <a:ext cx="704039" cy="1200329"/>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232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و</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342</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59" name="Rectangle 7"/>
          <p:cNvSpPr>
            <a:spLocks noChangeArrowheads="1"/>
          </p:cNvSpPr>
          <p:nvPr/>
        </p:nvSpPr>
        <p:spPr bwMode="auto">
          <a:xfrm>
            <a:off x="5410200" y="48006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586</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60" name="Rectangle 8"/>
          <p:cNvSpPr>
            <a:spLocks noChangeArrowheads="1"/>
          </p:cNvSpPr>
          <p:nvPr/>
        </p:nvSpPr>
        <p:spPr bwMode="auto">
          <a:xfrm>
            <a:off x="1905000" y="5516563"/>
            <a:ext cx="2057400" cy="427037"/>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حبقوق</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61" name="Rectangle 9"/>
          <p:cNvSpPr>
            <a:spLocks noChangeArrowheads="1"/>
          </p:cNvSpPr>
          <p:nvPr/>
        </p:nvSpPr>
        <p:spPr bwMode="auto">
          <a:xfrm>
            <a:off x="4419600" y="5084763"/>
            <a:ext cx="990600" cy="325437"/>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يوئيل</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50569" name="WordArt 10" descr="Narrow vertical"/>
          <p:cNvSpPr>
            <a:spLocks noChangeArrowheads="1" noChangeShapeType="1" noTextEdit="1"/>
          </p:cNvSpPr>
          <p:nvPr/>
        </p:nvSpPr>
        <p:spPr bwMode="auto">
          <a:xfrm>
            <a:off x="1905000" y="282575"/>
            <a:ext cx="5410200" cy="914400"/>
          </a:xfrm>
          <a:prstGeom prst="rect">
            <a:avLst/>
          </a:prstGeom>
        </p:spPr>
        <p:txBody>
          <a:bodyPr wrap="none" fromWordArt="1">
            <a:prstTxWarp prst="textSlantDown">
              <a:avLst>
                <a:gd name="adj" fmla="val 4444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0" cap="none" spc="0" normalizeH="0" baseline="0" noProof="0" dirty="0">
                <a:ln w="12700" cap="sq">
                  <a:solidFill>
                    <a:srgbClr val="000000"/>
                  </a:solidFill>
                  <a:round/>
                  <a:headEnd type="none" w="sm" len="sm"/>
                  <a:tailEnd type="none" w="sm" len="sm"/>
                </a:ln>
                <a:pattFill prst="dashHorz">
                  <a:fgClr>
                    <a:srgbClr val="808080"/>
                  </a:fgClr>
                  <a:bgClr>
                    <a:srgbClr val="FFFF00"/>
                  </a:bgClr>
                </a:pattFill>
                <a:effectLst>
                  <a:outerShdw blurRad="63500" dist="45791" dir="2021404" algn="ctr" rotWithShape="0">
                    <a:srgbClr val="808080"/>
                  </a:outerShdw>
                </a:effectLst>
                <a:uLnTx/>
                <a:uFillTx/>
                <a:latin typeface="Arial"/>
                <a:ea typeface="Arial"/>
                <a:cs typeface="Arial"/>
              </a:rPr>
              <a:t>سقوط أورشليم</a:t>
            </a:r>
            <a:endParaRPr kumimoji="0" lang="en-US" sz="3200" b="1" i="0" u="none" strike="noStrike" kern="10" cap="none" spc="0" normalizeH="0" baseline="0" noProof="0" dirty="0">
              <a:ln w="12700" cap="sq">
                <a:solidFill>
                  <a:srgbClr val="000000"/>
                </a:solidFill>
                <a:round/>
                <a:headEnd type="none" w="sm" len="sm"/>
                <a:tailEnd type="none" w="sm" len="sm"/>
              </a:ln>
              <a:pattFill prst="dashHorz">
                <a:fgClr>
                  <a:srgbClr val="808080"/>
                </a:fgClr>
                <a:bgClr>
                  <a:srgbClr val="FFFF00"/>
                </a:bgClr>
              </a:pattFill>
              <a:effectLst>
                <a:outerShdw blurRad="63500" dist="45791" dir="2021404" algn="ctr" rotWithShape="0">
                  <a:srgbClr val="808080"/>
                </a:outerShdw>
              </a:effectLst>
              <a:uLnTx/>
              <a:uFillTx/>
              <a:latin typeface="Arial"/>
              <a:ea typeface="Arial"/>
              <a:cs typeface="Arial"/>
            </a:endParaRPr>
          </a:p>
        </p:txBody>
      </p:sp>
      <p:sp>
        <p:nvSpPr>
          <p:cNvPr id="407563" name="Rectangle 11"/>
          <p:cNvSpPr>
            <a:spLocks noChangeArrowheads="1"/>
          </p:cNvSpPr>
          <p:nvPr/>
        </p:nvSpPr>
        <p:spPr bwMode="auto">
          <a:xfrm>
            <a:off x="2438400" y="1600200"/>
            <a:ext cx="2057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إرميا</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64" name="Rectangle 12"/>
          <p:cNvSpPr>
            <a:spLocks noChangeArrowheads="1"/>
          </p:cNvSpPr>
          <p:nvPr/>
        </p:nvSpPr>
        <p:spPr bwMode="auto">
          <a:xfrm>
            <a:off x="5638800" y="5334000"/>
            <a:ext cx="2590800" cy="533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مراثي</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50572" name="Rectangle 13"/>
          <p:cNvSpPr>
            <a:spLocks noChangeArrowheads="1"/>
          </p:cNvSpPr>
          <p:nvPr/>
        </p:nvSpPr>
        <p:spPr bwMode="auto">
          <a:xfrm>
            <a:off x="3200400" y="2438400"/>
            <a:ext cx="51816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73" name="Rectangle 14"/>
          <p:cNvSpPr>
            <a:spLocks noChangeArrowheads="1"/>
          </p:cNvSpPr>
          <p:nvPr/>
        </p:nvSpPr>
        <p:spPr bwMode="auto">
          <a:xfrm>
            <a:off x="4419600" y="3124200"/>
            <a:ext cx="22860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07567" name="Rectangle 15"/>
          <p:cNvSpPr>
            <a:spLocks noChangeArrowheads="1"/>
          </p:cNvSpPr>
          <p:nvPr/>
        </p:nvSpPr>
        <p:spPr bwMode="auto">
          <a:xfrm>
            <a:off x="4876800" y="3048000"/>
            <a:ext cx="1524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حزقيال</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68" name="Rectangle 16"/>
          <p:cNvSpPr>
            <a:spLocks noChangeArrowheads="1"/>
          </p:cNvSpPr>
          <p:nvPr/>
        </p:nvSpPr>
        <p:spPr bwMode="auto">
          <a:xfrm>
            <a:off x="4724400" y="2362200"/>
            <a:ext cx="1524000" cy="533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دانيال</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69" name="Rectangle 17"/>
          <p:cNvSpPr>
            <a:spLocks noChangeArrowheads="1"/>
          </p:cNvSpPr>
          <p:nvPr/>
        </p:nvSpPr>
        <p:spPr bwMode="auto">
          <a:xfrm>
            <a:off x="3505200" y="30480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597</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70" name="Rectangle 18"/>
          <p:cNvSpPr>
            <a:spLocks noChangeArrowheads="1"/>
          </p:cNvSpPr>
          <p:nvPr/>
        </p:nvSpPr>
        <p:spPr bwMode="auto">
          <a:xfrm>
            <a:off x="2286000" y="2438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605</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71" name="Rectangle 19"/>
          <p:cNvSpPr>
            <a:spLocks noChangeArrowheads="1"/>
          </p:cNvSpPr>
          <p:nvPr/>
        </p:nvSpPr>
        <p:spPr bwMode="auto">
          <a:xfrm>
            <a:off x="152400" y="1676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627</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50579" name="Rectangle 20"/>
          <p:cNvSpPr>
            <a:spLocks noChangeArrowheads="1"/>
          </p:cNvSpPr>
          <p:nvPr/>
        </p:nvSpPr>
        <p:spPr bwMode="auto">
          <a:xfrm>
            <a:off x="8382000" y="3810000"/>
            <a:ext cx="762000" cy="1066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07573" name="Rectangle 21"/>
          <p:cNvSpPr>
            <a:spLocks noChangeArrowheads="1"/>
          </p:cNvSpPr>
          <p:nvPr/>
        </p:nvSpPr>
        <p:spPr bwMode="auto">
          <a:xfrm>
            <a:off x="7924800" y="48006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538</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07574" name="Rectangle 22"/>
          <p:cNvSpPr>
            <a:spLocks noGrp="1" noChangeArrowheads="1"/>
          </p:cNvSpPr>
          <p:nvPr>
            <p:ph type="ctrTitle"/>
          </p:nvPr>
        </p:nvSpPr>
        <p:spPr>
          <a:xfrm>
            <a:off x="3048000" y="3810000"/>
            <a:ext cx="2590800" cy="990600"/>
          </a:xfrm>
          <a:effectLst>
            <a:outerShdw blurRad="63500" dist="35921" dir="2700000" algn="ctr" rotWithShape="0">
              <a:srgbClr val="000000">
                <a:alpha val="74998"/>
              </a:srgbClr>
            </a:outerShdw>
          </a:effectLst>
        </p:spPr>
        <p:txBody>
          <a:bodyPr/>
          <a:lstStyle/>
          <a:p>
            <a:pPr algn="r" eaLnBrk="1" hangingPunct="1">
              <a:defRPr/>
            </a:pPr>
            <a:r>
              <a:rPr kumimoji="1" lang="ar-JO" sz="2800" dirty="0">
                <a:latin typeface="Arial"/>
                <a:cs typeface="Arial"/>
              </a:rPr>
              <a:t>سقوط</a:t>
            </a:r>
            <a:br>
              <a:rPr kumimoji="1" lang="ar-JO" sz="2800" dirty="0">
                <a:latin typeface="Arial"/>
                <a:cs typeface="Arial"/>
              </a:rPr>
            </a:br>
            <a:r>
              <a:rPr kumimoji="1" lang="ar-JO" sz="2800" dirty="0">
                <a:latin typeface="Arial"/>
                <a:cs typeface="Arial"/>
              </a:rPr>
              <a:t>أورشليم</a:t>
            </a:r>
            <a:endParaRPr kumimoji="1" lang="en-US" sz="2800" dirty="0">
              <a:latin typeface="Arial"/>
              <a:cs typeface="Arial"/>
            </a:endParaRPr>
          </a:p>
        </p:txBody>
      </p:sp>
      <p:sp>
        <p:nvSpPr>
          <p:cNvPr id="407575" name="Rectangle 23"/>
          <p:cNvSpPr>
            <a:spLocks noChangeArrowheads="1"/>
          </p:cNvSpPr>
          <p:nvPr/>
        </p:nvSpPr>
        <p:spPr bwMode="auto">
          <a:xfrm>
            <a:off x="0" y="838200"/>
            <a:ext cx="2286000" cy="685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تواريخ رئيسية</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7559"/>
                                        </p:tgtEl>
                                        <p:attrNameLst>
                                          <p:attrName>style.visibility</p:attrName>
                                        </p:attrNameLst>
                                      </p:cBhvr>
                                      <p:to>
                                        <p:strVal val="visible"/>
                                      </p:to>
                                    </p:set>
                                    <p:anim calcmode="lin" valueType="num">
                                      <p:cBhvr additive="base">
                                        <p:cTn id="7" dur="500" fill="hold"/>
                                        <p:tgtEl>
                                          <p:spTgt spid="407559"/>
                                        </p:tgtEl>
                                        <p:attrNameLst>
                                          <p:attrName>ppt_x</p:attrName>
                                        </p:attrNameLst>
                                      </p:cBhvr>
                                      <p:tavLst>
                                        <p:tav tm="0">
                                          <p:val>
                                            <p:strVal val="0-#ppt_w/2"/>
                                          </p:val>
                                        </p:tav>
                                        <p:tav tm="100000">
                                          <p:val>
                                            <p:strVal val="#ppt_x"/>
                                          </p:val>
                                        </p:tav>
                                      </p:tavLst>
                                    </p:anim>
                                    <p:anim calcmode="lin" valueType="num">
                                      <p:cBhvr additive="base">
                                        <p:cTn id="8" dur="500" fill="hold"/>
                                        <p:tgtEl>
                                          <p:spTgt spid="4075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7563"/>
                                        </p:tgtEl>
                                        <p:attrNameLst>
                                          <p:attrName>style.visibility</p:attrName>
                                        </p:attrNameLst>
                                      </p:cBhvr>
                                      <p:to>
                                        <p:strVal val="visible"/>
                                      </p:to>
                                    </p:set>
                                    <p:anim calcmode="lin" valueType="num">
                                      <p:cBhvr additive="base">
                                        <p:cTn id="13" dur="500" fill="hold"/>
                                        <p:tgtEl>
                                          <p:spTgt spid="407563"/>
                                        </p:tgtEl>
                                        <p:attrNameLst>
                                          <p:attrName>ppt_x</p:attrName>
                                        </p:attrNameLst>
                                      </p:cBhvr>
                                      <p:tavLst>
                                        <p:tav tm="0">
                                          <p:val>
                                            <p:strVal val="0-#ppt_w/2"/>
                                          </p:val>
                                        </p:tav>
                                        <p:tav tm="100000">
                                          <p:val>
                                            <p:strVal val="#ppt_x"/>
                                          </p:val>
                                        </p:tav>
                                      </p:tavLst>
                                    </p:anim>
                                    <p:anim calcmode="lin" valueType="num">
                                      <p:cBhvr additive="base">
                                        <p:cTn id="14" dur="500" fill="hold"/>
                                        <p:tgtEl>
                                          <p:spTgt spid="40756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7571"/>
                                        </p:tgtEl>
                                        <p:attrNameLst>
                                          <p:attrName>style.visibility</p:attrName>
                                        </p:attrNameLst>
                                      </p:cBhvr>
                                      <p:to>
                                        <p:strVal val="visible"/>
                                      </p:to>
                                    </p:set>
                                    <p:anim calcmode="lin" valueType="num">
                                      <p:cBhvr additive="base">
                                        <p:cTn id="17" dur="500" fill="hold"/>
                                        <p:tgtEl>
                                          <p:spTgt spid="407571"/>
                                        </p:tgtEl>
                                        <p:attrNameLst>
                                          <p:attrName>ppt_x</p:attrName>
                                        </p:attrNameLst>
                                      </p:cBhvr>
                                      <p:tavLst>
                                        <p:tav tm="0">
                                          <p:val>
                                            <p:strVal val="0-#ppt_w/2"/>
                                          </p:val>
                                        </p:tav>
                                        <p:tav tm="100000">
                                          <p:val>
                                            <p:strVal val="#ppt_x"/>
                                          </p:val>
                                        </p:tav>
                                      </p:tavLst>
                                    </p:anim>
                                    <p:anim calcmode="lin" valueType="num">
                                      <p:cBhvr additive="base">
                                        <p:cTn id="18" dur="500" fill="hold"/>
                                        <p:tgtEl>
                                          <p:spTgt spid="40757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7560"/>
                                        </p:tgtEl>
                                        <p:attrNameLst>
                                          <p:attrName>style.visibility</p:attrName>
                                        </p:attrNameLst>
                                      </p:cBhvr>
                                      <p:to>
                                        <p:strVal val="visible"/>
                                      </p:to>
                                    </p:set>
                                    <p:anim calcmode="lin" valueType="num">
                                      <p:cBhvr additive="base">
                                        <p:cTn id="23" dur="500" fill="hold"/>
                                        <p:tgtEl>
                                          <p:spTgt spid="407560"/>
                                        </p:tgtEl>
                                        <p:attrNameLst>
                                          <p:attrName>ppt_x</p:attrName>
                                        </p:attrNameLst>
                                      </p:cBhvr>
                                      <p:tavLst>
                                        <p:tav tm="0">
                                          <p:val>
                                            <p:strVal val="0-#ppt_w/2"/>
                                          </p:val>
                                        </p:tav>
                                        <p:tav tm="100000">
                                          <p:val>
                                            <p:strVal val="#ppt_x"/>
                                          </p:val>
                                        </p:tav>
                                      </p:tavLst>
                                    </p:anim>
                                    <p:anim calcmode="lin" valueType="num">
                                      <p:cBhvr additive="base">
                                        <p:cTn id="24" dur="500" fill="hold"/>
                                        <p:tgtEl>
                                          <p:spTgt spid="40756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07568"/>
                                        </p:tgtEl>
                                        <p:attrNameLst>
                                          <p:attrName>style.visibility</p:attrName>
                                        </p:attrNameLst>
                                      </p:cBhvr>
                                      <p:to>
                                        <p:strVal val="visible"/>
                                      </p:to>
                                    </p:set>
                                    <p:anim calcmode="lin" valueType="num">
                                      <p:cBhvr additive="base">
                                        <p:cTn id="29" dur="500" fill="hold"/>
                                        <p:tgtEl>
                                          <p:spTgt spid="407568"/>
                                        </p:tgtEl>
                                        <p:attrNameLst>
                                          <p:attrName>ppt_x</p:attrName>
                                        </p:attrNameLst>
                                      </p:cBhvr>
                                      <p:tavLst>
                                        <p:tav tm="0">
                                          <p:val>
                                            <p:strVal val="0-#ppt_w/2"/>
                                          </p:val>
                                        </p:tav>
                                        <p:tav tm="100000">
                                          <p:val>
                                            <p:strVal val="#ppt_x"/>
                                          </p:val>
                                        </p:tav>
                                      </p:tavLst>
                                    </p:anim>
                                    <p:anim calcmode="lin" valueType="num">
                                      <p:cBhvr additive="base">
                                        <p:cTn id="30" dur="500" fill="hold"/>
                                        <p:tgtEl>
                                          <p:spTgt spid="40756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7570"/>
                                        </p:tgtEl>
                                        <p:attrNameLst>
                                          <p:attrName>style.visibility</p:attrName>
                                        </p:attrNameLst>
                                      </p:cBhvr>
                                      <p:to>
                                        <p:strVal val="visible"/>
                                      </p:to>
                                    </p:set>
                                    <p:anim calcmode="lin" valueType="num">
                                      <p:cBhvr additive="base">
                                        <p:cTn id="33" dur="500" fill="hold"/>
                                        <p:tgtEl>
                                          <p:spTgt spid="407570"/>
                                        </p:tgtEl>
                                        <p:attrNameLst>
                                          <p:attrName>ppt_x</p:attrName>
                                        </p:attrNameLst>
                                      </p:cBhvr>
                                      <p:tavLst>
                                        <p:tav tm="0">
                                          <p:val>
                                            <p:strVal val="0-#ppt_w/2"/>
                                          </p:val>
                                        </p:tav>
                                        <p:tav tm="100000">
                                          <p:val>
                                            <p:strVal val="#ppt_x"/>
                                          </p:val>
                                        </p:tav>
                                      </p:tavLst>
                                    </p:anim>
                                    <p:anim calcmode="lin" valueType="num">
                                      <p:cBhvr additive="base">
                                        <p:cTn id="34" dur="500" fill="hold"/>
                                        <p:tgtEl>
                                          <p:spTgt spid="407570"/>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7567"/>
                                        </p:tgtEl>
                                        <p:attrNameLst>
                                          <p:attrName>style.visibility</p:attrName>
                                        </p:attrNameLst>
                                      </p:cBhvr>
                                      <p:to>
                                        <p:strVal val="visible"/>
                                      </p:to>
                                    </p:set>
                                    <p:anim calcmode="lin" valueType="num">
                                      <p:cBhvr additive="base">
                                        <p:cTn id="39" dur="500" fill="hold"/>
                                        <p:tgtEl>
                                          <p:spTgt spid="407567"/>
                                        </p:tgtEl>
                                        <p:attrNameLst>
                                          <p:attrName>ppt_x</p:attrName>
                                        </p:attrNameLst>
                                      </p:cBhvr>
                                      <p:tavLst>
                                        <p:tav tm="0">
                                          <p:val>
                                            <p:strVal val="0-#ppt_w/2"/>
                                          </p:val>
                                        </p:tav>
                                        <p:tav tm="100000">
                                          <p:val>
                                            <p:strVal val="#ppt_x"/>
                                          </p:val>
                                        </p:tav>
                                      </p:tavLst>
                                    </p:anim>
                                    <p:anim calcmode="lin" valueType="num">
                                      <p:cBhvr additive="base">
                                        <p:cTn id="40" dur="500" fill="hold"/>
                                        <p:tgtEl>
                                          <p:spTgt spid="40756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07569"/>
                                        </p:tgtEl>
                                        <p:attrNameLst>
                                          <p:attrName>style.visibility</p:attrName>
                                        </p:attrNameLst>
                                      </p:cBhvr>
                                      <p:to>
                                        <p:strVal val="visible"/>
                                      </p:to>
                                    </p:set>
                                    <p:anim calcmode="lin" valueType="num">
                                      <p:cBhvr additive="base">
                                        <p:cTn id="43" dur="500" fill="hold"/>
                                        <p:tgtEl>
                                          <p:spTgt spid="407569"/>
                                        </p:tgtEl>
                                        <p:attrNameLst>
                                          <p:attrName>ppt_x</p:attrName>
                                        </p:attrNameLst>
                                      </p:cBhvr>
                                      <p:tavLst>
                                        <p:tav tm="0">
                                          <p:val>
                                            <p:strVal val="0-#ppt_w/2"/>
                                          </p:val>
                                        </p:tav>
                                        <p:tav tm="100000">
                                          <p:val>
                                            <p:strVal val="#ppt_x"/>
                                          </p:val>
                                        </p:tav>
                                      </p:tavLst>
                                    </p:anim>
                                    <p:anim calcmode="lin" valueType="num">
                                      <p:cBhvr additive="base">
                                        <p:cTn id="44" dur="500" fill="hold"/>
                                        <p:tgtEl>
                                          <p:spTgt spid="40756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7561"/>
                                        </p:tgtEl>
                                        <p:attrNameLst>
                                          <p:attrName>style.visibility</p:attrName>
                                        </p:attrNameLst>
                                      </p:cBhvr>
                                      <p:to>
                                        <p:strVal val="visible"/>
                                      </p:to>
                                    </p:set>
                                    <p:anim calcmode="lin" valueType="num">
                                      <p:cBhvr additive="base">
                                        <p:cTn id="49" dur="500" fill="hold"/>
                                        <p:tgtEl>
                                          <p:spTgt spid="407561"/>
                                        </p:tgtEl>
                                        <p:attrNameLst>
                                          <p:attrName>ppt_x</p:attrName>
                                        </p:attrNameLst>
                                      </p:cBhvr>
                                      <p:tavLst>
                                        <p:tav tm="0">
                                          <p:val>
                                            <p:strVal val="0-#ppt_w/2"/>
                                          </p:val>
                                        </p:tav>
                                        <p:tav tm="100000">
                                          <p:val>
                                            <p:strVal val="#ppt_x"/>
                                          </p:val>
                                        </p:tav>
                                      </p:tavLst>
                                    </p:anim>
                                    <p:anim calcmode="lin" valueType="num">
                                      <p:cBhvr additive="base">
                                        <p:cTn id="50" dur="500" fill="hold"/>
                                        <p:tgtEl>
                                          <p:spTgt spid="40756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7564"/>
                                        </p:tgtEl>
                                        <p:attrNameLst>
                                          <p:attrName>style.visibility</p:attrName>
                                        </p:attrNameLst>
                                      </p:cBhvr>
                                      <p:to>
                                        <p:strVal val="visible"/>
                                      </p:to>
                                    </p:set>
                                    <p:anim calcmode="lin" valueType="num">
                                      <p:cBhvr additive="base">
                                        <p:cTn id="55" dur="500" fill="hold"/>
                                        <p:tgtEl>
                                          <p:spTgt spid="407564"/>
                                        </p:tgtEl>
                                        <p:attrNameLst>
                                          <p:attrName>ppt_x</p:attrName>
                                        </p:attrNameLst>
                                      </p:cBhvr>
                                      <p:tavLst>
                                        <p:tav tm="0">
                                          <p:val>
                                            <p:strVal val="0-#ppt_w/2"/>
                                          </p:val>
                                        </p:tav>
                                        <p:tav tm="100000">
                                          <p:val>
                                            <p:strVal val="#ppt_x"/>
                                          </p:val>
                                        </p:tav>
                                      </p:tavLst>
                                    </p:anim>
                                    <p:anim calcmode="lin" valueType="num">
                                      <p:cBhvr additive="base">
                                        <p:cTn id="56" dur="500" fill="hold"/>
                                        <p:tgtEl>
                                          <p:spTgt spid="40756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7573"/>
                                        </p:tgtEl>
                                        <p:attrNameLst>
                                          <p:attrName>style.visibility</p:attrName>
                                        </p:attrNameLst>
                                      </p:cBhvr>
                                      <p:to>
                                        <p:strVal val="visible"/>
                                      </p:to>
                                    </p:set>
                                    <p:anim calcmode="lin" valueType="num">
                                      <p:cBhvr additive="base">
                                        <p:cTn id="61" dur="500" fill="hold"/>
                                        <p:tgtEl>
                                          <p:spTgt spid="407573"/>
                                        </p:tgtEl>
                                        <p:attrNameLst>
                                          <p:attrName>ppt_x</p:attrName>
                                        </p:attrNameLst>
                                      </p:cBhvr>
                                      <p:tavLst>
                                        <p:tav tm="0">
                                          <p:val>
                                            <p:strVal val="0-#ppt_w/2"/>
                                          </p:val>
                                        </p:tav>
                                        <p:tav tm="100000">
                                          <p:val>
                                            <p:strVal val="#ppt_x"/>
                                          </p:val>
                                        </p:tav>
                                      </p:tavLst>
                                    </p:anim>
                                    <p:anim calcmode="lin" valueType="num">
                                      <p:cBhvr additive="base">
                                        <p:cTn id="62" dur="500" fill="hold"/>
                                        <p:tgtEl>
                                          <p:spTgt spid="4075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9" grpId="0" autoUpdateAnimBg="0"/>
      <p:bldP spid="407560" grpId="0" autoUpdateAnimBg="0"/>
      <p:bldP spid="407561" grpId="0" autoUpdateAnimBg="0"/>
      <p:bldP spid="407563" grpId="0" autoUpdateAnimBg="0"/>
      <p:bldP spid="407564" grpId="0" autoUpdateAnimBg="0"/>
      <p:bldP spid="407567" grpId="0" autoUpdateAnimBg="0"/>
      <p:bldP spid="407568" grpId="0" autoUpdateAnimBg="0"/>
      <p:bldP spid="407569" grpId="0" autoUpdateAnimBg="0"/>
      <p:bldP spid="407570" grpId="0" autoUpdateAnimBg="0"/>
      <p:bldP spid="407571" grpId="0" autoUpdateAnimBg="0"/>
      <p:bldP spid="407573"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pPr algn="ctr" eaLnBrk="1" hangingPunct="1"/>
            <a:r>
              <a:rPr lang="ar-JO" altLang="zh-CN" dirty="0">
                <a:latin typeface="Arial" charset="0"/>
                <a:ea typeface="宋体" charset="0"/>
                <a:cs typeface="宋体" charset="0"/>
              </a:rPr>
              <a:t>رسل الرجاء الإلهي</a:t>
            </a:r>
            <a:endParaRPr lang="en-US" altLang="zh-CN" dirty="0">
              <a:latin typeface="Arial" charset="0"/>
              <a:ea typeface="宋体" charset="0"/>
              <a:cs typeface="宋体" charset="0"/>
            </a:endParaRPr>
          </a:p>
        </p:txBody>
      </p:sp>
      <p:sp>
        <p:nvSpPr>
          <p:cNvPr id="74755" name="Rectangle 3"/>
          <p:cNvSpPr>
            <a:spLocks noGrp="1" noChangeArrowheads="1"/>
          </p:cNvSpPr>
          <p:nvPr>
            <p:ph type="body" idx="1"/>
          </p:nvPr>
        </p:nvSpPr>
        <p:spPr>
          <a:xfrm>
            <a:off x="468313" y="1484313"/>
            <a:ext cx="8136135" cy="4710112"/>
          </a:xfrm>
        </p:spPr>
        <p:txBody>
          <a:bodyPr/>
          <a:lstStyle/>
          <a:p>
            <a:pPr marL="354013" lvl="1" indent="-354013" algn="r" rtl="1" eaLnBrk="1" hangingPunct="1">
              <a:lnSpc>
                <a:spcPct val="90000"/>
              </a:lnSpc>
              <a:buClr>
                <a:schemeClr val="hlink"/>
              </a:buClr>
            </a:pPr>
            <a:r>
              <a:rPr lang="ar-JO" altLang="zh-CN" b="1" dirty="0">
                <a:latin typeface="Arial" charset="0"/>
                <a:ea typeface="ＭＳ Ｐゴシック" charset="0"/>
                <a:cs typeface="Arial" charset="0"/>
              </a:rPr>
              <a:t>رؤيا حبقوق – سيدمر يهوه الكلدانيين ويحرر إسرائيل (حب 2)</a:t>
            </a:r>
            <a:endParaRPr lang="en-US" altLang="zh-CN" b="1" dirty="0">
              <a:latin typeface="Arial" charset="0"/>
              <a:ea typeface="ＭＳ Ｐゴシック" charset="0"/>
              <a:cs typeface="Arial" charset="0"/>
            </a:endParaRPr>
          </a:p>
          <a:p>
            <a:pPr marL="354013" lvl="1" indent="-354013" eaLnBrk="1" hangingPunct="1">
              <a:lnSpc>
                <a:spcPct val="90000"/>
              </a:lnSpc>
            </a:pPr>
            <a:endParaRPr lang="en-US" altLang="zh-CN" b="1" dirty="0">
              <a:latin typeface="Arial" charset="0"/>
              <a:ea typeface="ＭＳ Ｐゴシック" charset="0"/>
              <a:cs typeface="Arial" charset="0"/>
            </a:endParaRPr>
          </a:p>
          <a:p>
            <a:pPr marL="354013" lvl="1" indent="-354013" algn="r" rtl="1" eaLnBrk="1" hangingPunct="1">
              <a:lnSpc>
                <a:spcPct val="90000"/>
              </a:lnSpc>
              <a:buClr>
                <a:schemeClr val="hlink"/>
              </a:buClr>
            </a:pPr>
            <a:r>
              <a:rPr lang="ar-JO" altLang="zh-CN" b="1" dirty="0">
                <a:latin typeface="Arial" charset="0"/>
                <a:ea typeface="ＭＳ Ｐゴシック" charset="0"/>
                <a:cs typeface="Arial" charset="0"/>
              </a:rPr>
              <a:t>رؤيا حزقيال - ظهرت عربة عرش الله من الشمال (بابل) مما يشير إلى أن </a:t>
            </a:r>
            <a:r>
              <a:rPr lang="ar-JO" altLang="zh-CN" b="1" u="sng" dirty="0">
                <a:latin typeface="Arial" charset="0"/>
                <a:ea typeface="ＭＳ Ｐゴシック" charset="0"/>
                <a:cs typeface="Arial" charset="0"/>
              </a:rPr>
              <a:t>يهوه لم يتركهم.</a:t>
            </a:r>
          </a:p>
          <a:p>
            <a:pPr marL="0" lvl="1" indent="0" eaLnBrk="1" hangingPunct="1">
              <a:lnSpc>
                <a:spcPct val="90000"/>
              </a:lnSpc>
              <a:buClr>
                <a:schemeClr val="hlink"/>
              </a:buClr>
              <a:buNone/>
            </a:pPr>
            <a:endParaRPr lang="en-US" altLang="zh-CN" b="1" u="sng" dirty="0">
              <a:latin typeface="Arial" charset="0"/>
              <a:ea typeface="ＭＳ Ｐゴシック" charset="0"/>
              <a:cs typeface="Arial" charset="0"/>
            </a:endParaRPr>
          </a:p>
          <a:p>
            <a:pPr marL="354013" lvl="1" indent="-354013" algn="r" rtl="1" eaLnBrk="1" hangingPunct="1">
              <a:lnSpc>
                <a:spcPct val="90000"/>
              </a:lnSpc>
              <a:buClr>
                <a:schemeClr val="hlink"/>
              </a:buClr>
            </a:pPr>
            <a:r>
              <a:rPr lang="ar-JO" altLang="zh-CN" b="1" dirty="0">
                <a:latin typeface="Arial" charset="0"/>
                <a:ea typeface="ＭＳ Ｐゴシック" charset="0"/>
                <a:cs typeface="Arial" charset="0"/>
              </a:rPr>
              <a:t>توقع حزقيال قيامة دولة يهوذا واستعادة ما تبقى منها، ومستقبل مجيد أعيد تأسيسه في بلده.</a:t>
            </a:r>
            <a:endParaRPr lang="en-US" altLang="zh-CN" b="1" dirty="0">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p:txBody>
          <a:bodyPr/>
          <a:lstStyle/>
          <a:p>
            <a:pPr algn="ctr" eaLnBrk="1" hangingPunct="1"/>
            <a:r>
              <a:rPr lang="ar-JO" altLang="zh-CN" dirty="0">
                <a:latin typeface="Arial" charset="0"/>
                <a:ea typeface="宋体" charset="0"/>
                <a:cs typeface="宋体" charset="0"/>
              </a:rPr>
              <a:t>الرجوع إلى الأرض</a:t>
            </a:r>
            <a:endParaRPr lang="en-US" altLang="zh-CN" dirty="0">
              <a:latin typeface="Arial" charset="0"/>
              <a:ea typeface="宋体" charset="0"/>
              <a:cs typeface="宋体" charset="0"/>
            </a:endParaRPr>
          </a:p>
        </p:txBody>
      </p:sp>
      <p:sp>
        <p:nvSpPr>
          <p:cNvPr id="75779" name="Rectangle 3"/>
          <p:cNvSpPr>
            <a:spLocks noGrp="1" noChangeArrowheads="1"/>
          </p:cNvSpPr>
          <p:nvPr>
            <p:ph type="body" idx="1"/>
          </p:nvPr>
        </p:nvSpPr>
        <p:spPr>
          <a:xfrm>
            <a:off x="468313" y="1773238"/>
            <a:ext cx="8229600" cy="4525962"/>
          </a:xfrm>
        </p:spPr>
        <p:txBody>
          <a:bodyPr/>
          <a:lstStyle/>
          <a:p>
            <a:pPr algn="r" rtl="1" eaLnBrk="1" hangingPunct="1"/>
            <a:r>
              <a:rPr lang="ar-JO" altLang="zh-CN" sz="2800" b="1" dirty="0">
                <a:latin typeface="Arial" charset="0"/>
                <a:cs typeface="Arial" charset="0"/>
              </a:rPr>
              <a:t>قبل 536 ق.م بوقت قصير سقطت الإمبراطورية البابلية أمام الإمبراطورية الفارسية</a:t>
            </a:r>
            <a:endParaRPr lang="en-US" altLang="zh-CN" sz="2800" b="1" dirty="0">
              <a:latin typeface="Arial" charset="0"/>
              <a:cs typeface="Arial" charset="0"/>
            </a:endParaRPr>
          </a:p>
          <a:p>
            <a:pPr eaLnBrk="1" hangingPunct="1"/>
            <a:endParaRPr lang="en-US" altLang="zh-CN" sz="2800" b="1" dirty="0">
              <a:latin typeface="Arial" charset="0"/>
              <a:cs typeface="Arial" charset="0"/>
            </a:endParaRPr>
          </a:p>
          <a:p>
            <a:pPr algn="r" rtl="1" eaLnBrk="1" hangingPunct="1"/>
            <a:r>
              <a:rPr lang="ar-JO" altLang="zh-CN" sz="2800" b="1" dirty="0">
                <a:latin typeface="Arial" charset="0"/>
                <a:cs typeface="Arial" charset="0"/>
              </a:rPr>
              <a:t>سمح ملوك الفرس كورش وأرتحشستا ليهود السبي بالرجوع إلى الأرض في 3 مجموعات لإعادة بناء الهيكل والسور في أورشليم</a:t>
            </a:r>
            <a:endParaRPr lang="en-US" altLang="zh-CN" sz="2800"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p:txBody>
          <a:bodyPr/>
          <a:lstStyle/>
          <a:p>
            <a:pPr algn="ctr" eaLnBrk="1" hangingPunct="1"/>
            <a:r>
              <a:rPr lang="ar-JO" altLang="zh-CN" dirty="0">
                <a:latin typeface="Arial" charset="0"/>
                <a:ea typeface="宋体" charset="0"/>
                <a:cs typeface="宋体" charset="0"/>
              </a:rPr>
              <a:t>مرسوم الله</a:t>
            </a:r>
            <a:endParaRPr lang="en-US" altLang="zh-CN" dirty="0">
              <a:latin typeface="Arial" charset="0"/>
              <a:ea typeface="宋体" charset="0"/>
              <a:cs typeface="宋体" charset="0"/>
            </a:endParaRPr>
          </a:p>
        </p:txBody>
      </p:sp>
      <p:sp>
        <p:nvSpPr>
          <p:cNvPr id="76803" name="Rectangle 3"/>
          <p:cNvSpPr>
            <a:spLocks noGrp="1" noChangeArrowheads="1"/>
          </p:cNvSpPr>
          <p:nvPr>
            <p:ph type="body" idx="1"/>
          </p:nvPr>
        </p:nvSpPr>
        <p:spPr>
          <a:xfrm>
            <a:off x="468313" y="1773238"/>
            <a:ext cx="8229600" cy="4525962"/>
          </a:xfrm>
        </p:spPr>
        <p:txBody>
          <a:bodyPr/>
          <a:lstStyle/>
          <a:p>
            <a:pPr algn="r" rtl="1" eaLnBrk="1" hangingPunct="1"/>
            <a:r>
              <a:rPr lang="ar-JO" altLang="zh-CN" sz="2800" b="1" dirty="0">
                <a:latin typeface="Arial" charset="0"/>
                <a:cs typeface="Arial" charset="0"/>
              </a:rPr>
              <a:t>الرجوع </a:t>
            </a:r>
            <a:r>
              <a:rPr lang="ar-JO" altLang="zh-CN" sz="2800" b="1" u="sng" dirty="0">
                <a:latin typeface="Arial" charset="0"/>
                <a:cs typeface="Arial" charset="0"/>
              </a:rPr>
              <a:t>يجب</a:t>
            </a:r>
            <a:r>
              <a:rPr lang="ar-JO" altLang="zh-CN" sz="2800" b="1" dirty="0">
                <a:latin typeface="Arial" charset="0"/>
                <a:cs typeface="Arial" charset="0"/>
              </a:rPr>
              <a:t> أن يحدث. يجب أن يعود زربابل إلى الأرض حتى يولد سليله أي المسيح في الأرض كما تكلم الرب </a:t>
            </a:r>
            <a:endParaRPr lang="en-US" altLang="zh-CN" sz="2800" b="1" dirty="0">
              <a:latin typeface="Arial" charset="0"/>
              <a:cs typeface="Arial" charset="0"/>
            </a:endParaRPr>
          </a:p>
          <a:p>
            <a:pPr eaLnBrk="1" hangingPunct="1"/>
            <a:endParaRPr lang="en-US" altLang="zh-CN" sz="2800" b="1" dirty="0">
              <a:latin typeface="Arial" charset="0"/>
              <a:cs typeface="Arial" charset="0"/>
            </a:endParaRPr>
          </a:p>
          <a:p>
            <a:pPr algn="r" rtl="1" eaLnBrk="1" hangingPunct="1"/>
            <a:r>
              <a:rPr lang="ar-JO" altLang="zh-CN" sz="2800" b="1" dirty="0">
                <a:latin typeface="Arial" charset="0"/>
                <a:cs typeface="Arial" charset="0"/>
              </a:rPr>
              <a:t>لم يكسر العهد الداوودي بسبب سبي يهوذا، المسيح في خط النسل الداوودي سوف يملك للأبد</a:t>
            </a:r>
            <a:endParaRPr lang="en-US" altLang="zh-CN" sz="2800" b="1" dirty="0">
              <a:latin typeface="Arial" charset="0"/>
              <a:cs typeface="Arial" charset="0"/>
            </a:endParaRPr>
          </a:p>
          <a:p>
            <a:pPr eaLnBrk="1" hangingPunct="1"/>
            <a:endParaRPr lang="en-US" altLang="zh-CN"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Rot="1" noChangeArrowheads="1"/>
          </p:cNvSpPr>
          <p:nvPr>
            <p:ph type="ctrTitle"/>
          </p:nvPr>
        </p:nvSpPr>
        <p:spPr>
          <a:effectLst/>
        </p:spPr>
        <p:txBody>
          <a:bodyPr vert="horz" lIns="91440" tIns="45720" rIns="91440" bIns="45720" rtlCol="0" anchor="b">
            <a:noAutofit/>
          </a:bodyPr>
          <a:lstStyle/>
          <a:p>
            <a:r>
              <a:rPr lang="ar-JO" altLang="zh-CN" b="1" dirty="0">
                <a:latin typeface="Arial" panose="020B0604020202020204" pitchFamily="34" charset="0"/>
                <a:ea typeface="宋体" charset="0"/>
                <a:cs typeface="Arial" panose="020B0604020202020204" pitchFamily="34" charset="0"/>
              </a:rPr>
              <a:t>تطبيقات</a:t>
            </a:r>
            <a:endParaRPr lang="en-US" altLang="zh-CN" b="1" dirty="0">
              <a:latin typeface="Arial" panose="020B0604020202020204" pitchFamily="34" charset="0"/>
              <a:ea typeface="宋体" charset="0"/>
              <a:cs typeface="Arial" panose="020B0604020202020204" pitchFamily="34" charset="0"/>
            </a:endParaRPr>
          </a:p>
        </p:txBody>
      </p:sp>
    </p:spTree>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057"/>
          <p:cNvPicPr>
            <a:picLocks noChangeAspect="1" noChangeArrowheads="1"/>
          </p:cNvPicPr>
          <p:nvPr/>
        </p:nvPicPr>
        <p:blipFill>
          <a:blip r:embed="rId3">
            <a:extLst>
              <a:ext uri="{28A0092B-C50C-407E-A947-70E740481C1C}">
                <a14:useLocalDpi xmlns:a14="http://schemas.microsoft.com/office/drawing/2010/main" val="0"/>
              </a:ext>
            </a:extLst>
          </a:blip>
          <a:srcRect l="4948" t="3323" r="4449" b="4742"/>
          <a:stretch>
            <a:fillRect/>
          </a:stretch>
        </p:blipFill>
        <p:spPr bwMode="auto">
          <a:xfrm>
            <a:off x="755650" y="9525"/>
            <a:ext cx="7681913" cy="684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395288" y="1700213"/>
            <a:ext cx="8229600" cy="4525962"/>
          </a:xfrm>
        </p:spPr>
        <p:txBody>
          <a:bodyPr/>
          <a:lstStyle/>
          <a:p>
            <a:pPr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خد كلمة الله بجدية فما يقوله سوف يفعله</a:t>
            </a:r>
            <a:endParaRPr lang="en-US" altLang="zh-CN" sz="2400" b="1" dirty="0">
              <a:latin typeface="Arial" panose="020B0604020202020204" pitchFamily="34" charset="0"/>
              <a:ea typeface="宋体" charset="0"/>
              <a:cs typeface="Arial" panose="020B0604020202020204" pitchFamily="34" charset="0"/>
            </a:endParaRPr>
          </a:p>
          <a:p>
            <a:pPr eaLnBrk="1" hangingPunct="1">
              <a:lnSpc>
                <a:spcPct val="90000"/>
              </a:lnSpc>
              <a:buFont typeface="Wingdings" charset="0"/>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إن عصيان الله يؤدي إلى التوبيخ والهلاك. التوبة والطاعة الكاملة تؤديان إلى البركات والحياة.</a:t>
            </a:r>
          </a:p>
          <a:p>
            <a:pPr marL="0" indent="0"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lnSpc>
                <a:spcPct val="90000"/>
              </a:lnSpc>
            </a:pPr>
            <a:r>
              <a:rPr lang="ar-JO" altLang="zh-CN" sz="2400" b="1" dirty="0">
                <a:latin typeface="Arial" panose="020B0604020202020204" pitchFamily="34" charset="0"/>
                <a:ea typeface="宋体" charset="0"/>
                <a:cs typeface="Arial" panose="020B0604020202020204" pitchFamily="34" charset="0"/>
              </a:rPr>
              <a:t>الله رحيم. لقد حذرهم حتى قبل دخولهم كنعان (تث 28:36 ، 49 ، 64) ، واستمر في التحذير حتى اضطر إلى معاقبتهم على خطاياهم.</a:t>
            </a:r>
          </a:p>
          <a:p>
            <a:pPr marL="0" indent="0" eaLnBrk="1" hangingPunct="1">
              <a:lnSpc>
                <a:spcPct val="90000"/>
              </a:lnSpc>
              <a:buNone/>
            </a:pPr>
            <a:endParaRPr lang="en-US" altLang="zh-CN" sz="2400" b="1" dirty="0">
              <a:latin typeface="Arial" panose="020B0604020202020204" pitchFamily="34" charset="0"/>
              <a:ea typeface="宋体" charset="0"/>
              <a:cs typeface="Arial" panose="020B0604020202020204" pitchFamily="34" charset="0"/>
            </a:endParaRPr>
          </a:p>
        </p:txBody>
      </p:sp>
      <p:sp>
        <p:nvSpPr>
          <p:cNvPr id="169986" name="Rectangle 4"/>
          <p:cNvSpPr>
            <a:spLocks noGrp="1" noChangeArrowheads="1"/>
          </p:cNvSpPr>
          <p:nvPr>
            <p:ph type="title"/>
          </p:nvPr>
        </p:nvSpPr>
        <p:spPr/>
        <p:txBody>
          <a:bodyPr/>
          <a:lstStyle/>
          <a:p>
            <a:pPr algn="ctr" eaLnBrk="1" hangingPunct="1"/>
            <a:r>
              <a:rPr lang="ar-JO" b="1" dirty="0">
                <a:latin typeface="Arial" panose="020B0604020202020204" pitchFamily="34" charset="0"/>
                <a:cs typeface="Arial" panose="020B0604020202020204" pitchFamily="34" charset="0"/>
              </a:rPr>
              <a:t>تطبيقات</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pPr algn="ctr" eaLnBrk="1" hangingPunct="1"/>
            <a:r>
              <a:rPr lang="ar-JO" altLang="zh-CN" dirty="0">
                <a:latin typeface="Arial" charset="0"/>
                <a:ea typeface="宋体" charset="0"/>
                <a:cs typeface="宋体" charset="0"/>
              </a:rPr>
              <a:t>تطبيقات</a:t>
            </a:r>
            <a:endParaRPr lang="en-US" altLang="zh-CN" dirty="0">
              <a:latin typeface="Arial" charset="0"/>
              <a:ea typeface="宋体" charset="0"/>
              <a:cs typeface="宋体" charset="0"/>
            </a:endParaRPr>
          </a:p>
        </p:txBody>
      </p:sp>
      <p:sp>
        <p:nvSpPr>
          <p:cNvPr id="172034" name="Rectangle 3"/>
          <p:cNvSpPr>
            <a:spLocks noGrp="1" noChangeArrowheads="1"/>
          </p:cNvSpPr>
          <p:nvPr>
            <p:ph type="body" idx="1"/>
          </p:nvPr>
        </p:nvSpPr>
        <p:spPr>
          <a:xfrm>
            <a:off x="4716016" y="1600200"/>
            <a:ext cx="3818384" cy="4419600"/>
          </a:xfrm>
        </p:spPr>
        <p:txBody>
          <a:bodyPr/>
          <a:lstStyle/>
          <a:p>
            <a:pPr algn="r" rtl="1" eaLnBrk="1" hangingPunct="1"/>
            <a:r>
              <a:rPr lang="ar-JO" altLang="zh-CN" sz="2800" b="1" dirty="0">
                <a:latin typeface="Arial" charset="0"/>
                <a:ea typeface="宋体" charset="0"/>
                <a:cs typeface="宋体" charset="0"/>
              </a:rPr>
              <a:t>يجب علينا أن نقطي قيمة للأطفال ولا نضحي بهم إلى الإله مولك المعاصر</a:t>
            </a:r>
            <a:endParaRPr lang="en-US" altLang="zh-CN" sz="2800" b="1" dirty="0">
              <a:latin typeface="Arial" charset="0"/>
              <a:ea typeface="宋体" charset="0"/>
              <a:cs typeface="宋体" charset="0"/>
            </a:endParaRPr>
          </a:p>
        </p:txBody>
      </p:sp>
      <p:pic>
        <p:nvPicPr>
          <p:cNvPr id="2050" name="Picture 2" descr="a4d3cbf38a125842c19d2378399cfa10">
            <a:extLst>
              <a:ext uri="{FF2B5EF4-FFF2-40B4-BE49-F238E27FC236}">
                <a16:creationId xmlns:a16="http://schemas.microsoft.com/office/drawing/2014/main" id="{B0D5A1FD-9453-9AA2-085B-B745E1063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51" y="1340768"/>
            <a:ext cx="4082687" cy="544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863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pPr algn="ctr" eaLnBrk="1" hangingPunct="1"/>
            <a:r>
              <a:rPr lang="ar-JO" altLang="zh-CN" dirty="0">
                <a:latin typeface="Arial" charset="0"/>
                <a:ea typeface="宋体" charset="0"/>
                <a:cs typeface="宋体" charset="0"/>
              </a:rPr>
              <a:t>تطبيقات</a:t>
            </a:r>
            <a:endParaRPr lang="en-US" altLang="zh-CN" dirty="0">
              <a:latin typeface="Arial" charset="0"/>
              <a:ea typeface="宋体" charset="0"/>
              <a:cs typeface="宋体" charset="0"/>
            </a:endParaRPr>
          </a:p>
        </p:txBody>
      </p:sp>
      <p:sp>
        <p:nvSpPr>
          <p:cNvPr id="172034" name="Rectangle 3"/>
          <p:cNvSpPr>
            <a:spLocks noGrp="1" noChangeArrowheads="1"/>
          </p:cNvSpPr>
          <p:nvPr>
            <p:ph type="body" idx="1"/>
          </p:nvPr>
        </p:nvSpPr>
        <p:spPr>
          <a:xfrm>
            <a:off x="683568" y="1600200"/>
            <a:ext cx="4752528" cy="4419600"/>
          </a:xfrm>
        </p:spPr>
        <p:txBody>
          <a:bodyPr/>
          <a:lstStyle/>
          <a:p>
            <a:pPr algn="r" rtl="1" eaLnBrk="1" hangingPunct="1"/>
            <a:r>
              <a:rPr lang="ar-JO" altLang="zh-CN" sz="2800" b="1" dirty="0">
                <a:latin typeface="Arial" charset="0"/>
                <a:ea typeface="宋体" charset="0"/>
                <a:cs typeface="宋体" charset="0"/>
              </a:rPr>
              <a:t>الله صاحب السيادة والامين. إنه مستعد وقادر على الوفاء بوعوده وتحقيق مقاصده على الرغم من فشل الرجال في القيام بدورهم.</a:t>
            </a:r>
            <a:endParaRPr lang="en-US" altLang="zh-CN" sz="2800" b="1" dirty="0">
              <a:latin typeface="Arial" charset="0"/>
              <a:ea typeface="宋体" charset="0"/>
              <a:cs typeface="宋体"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pPr algn="ctr" eaLnBrk="1" hangingPunct="1"/>
            <a:r>
              <a:rPr lang="ar-JO" b="1" dirty="0">
                <a:latin typeface="Arial" panose="020B0604020202020204" pitchFamily="34" charset="0"/>
                <a:cs typeface="Arial" panose="020B0604020202020204" pitchFamily="34" charset="0"/>
              </a:rPr>
              <a:t>مزمور 145: 8، 17، 21</a:t>
            </a:r>
            <a:endParaRPr lang="en-US" b="1" dirty="0">
              <a:latin typeface="Arial" panose="020B0604020202020204" pitchFamily="34" charset="0"/>
              <a:cs typeface="Arial" panose="020B0604020202020204" pitchFamily="34" charset="0"/>
            </a:endParaRPr>
          </a:p>
        </p:txBody>
      </p:sp>
      <p:sp>
        <p:nvSpPr>
          <p:cNvPr id="84995" name="Rectangle 3"/>
          <p:cNvSpPr>
            <a:spLocks noGrp="1" noChangeArrowheads="1"/>
          </p:cNvSpPr>
          <p:nvPr>
            <p:ph type="body" idx="1"/>
          </p:nvPr>
        </p:nvSpPr>
        <p:spPr>
          <a:xfrm>
            <a:off x="446856" y="1772121"/>
            <a:ext cx="8229600" cy="4321175"/>
          </a:xfrm>
        </p:spPr>
        <p:txBody>
          <a:bodyPr/>
          <a:lstStyle/>
          <a:p>
            <a:pPr algn="ctr" eaLnBrk="1" hangingPunct="1">
              <a:lnSpc>
                <a:spcPct val="90000"/>
              </a:lnSpc>
              <a:buFont typeface="Wingdings" charset="0"/>
              <a:buNone/>
            </a:pPr>
            <a:r>
              <a:rPr lang="ar-JO" altLang="zh-CN" sz="2800" b="1" i="1" dirty="0">
                <a:latin typeface="Arial" panose="020B0604020202020204" pitchFamily="34" charset="0"/>
                <a:ea typeface="宋体" charset="0"/>
                <a:cs typeface="Arial" panose="020B0604020202020204" pitchFamily="34" charset="0"/>
              </a:rPr>
              <a:t>الرب حنان ورحيم طويل الروح وكثير الرحمة</a:t>
            </a:r>
            <a:endParaRPr lang="en-US" altLang="zh-CN" sz="2800" b="1" i="1" dirty="0">
              <a:latin typeface="Arial" panose="020B0604020202020204" pitchFamily="34" charset="0"/>
              <a:ea typeface="宋体" charset="0"/>
              <a:cs typeface="Arial" panose="020B0604020202020204" pitchFamily="34" charset="0"/>
            </a:endParaRPr>
          </a:p>
          <a:p>
            <a:pPr eaLnBrk="1" hangingPunct="1">
              <a:lnSpc>
                <a:spcPct val="90000"/>
              </a:lnSpc>
            </a:pPr>
            <a:endParaRPr lang="en-US" altLang="zh-CN" sz="2800" b="1" i="1" dirty="0">
              <a:latin typeface="Arial" panose="020B0604020202020204" pitchFamily="34" charset="0"/>
              <a:ea typeface="宋体" charset="0"/>
              <a:cs typeface="Arial" panose="020B0604020202020204" pitchFamily="34" charset="0"/>
            </a:endParaRPr>
          </a:p>
          <a:p>
            <a:pPr algn="ctr" eaLnBrk="1" hangingPunct="1">
              <a:lnSpc>
                <a:spcPct val="90000"/>
              </a:lnSpc>
              <a:buFont typeface="Wingdings" charset="0"/>
              <a:buNone/>
            </a:pPr>
            <a:r>
              <a:rPr lang="ar-JO" altLang="zh-CN" sz="2800" b="1" i="1" dirty="0">
                <a:latin typeface="Arial" panose="020B0604020202020204" pitchFamily="34" charset="0"/>
                <a:ea typeface="宋体" charset="0"/>
                <a:cs typeface="Arial" panose="020B0604020202020204" pitchFamily="34" charset="0"/>
              </a:rPr>
              <a:t>الرب بار في كل طرقه ورحيم في كل أعماله</a:t>
            </a:r>
            <a:endParaRPr lang="en-US" altLang="zh-CN" sz="2800" b="1" i="1" dirty="0">
              <a:latin typeface="Arial" panose="020B0604020202020204" pitchFamily="34" charset="0"/>
              <a:ea typeface="宋体" charset="0"/>
              <a:cs typeface="Arial" panose="020B0604020202020204" pitchFamily="34" charset="0"/>
            </a:endParaRPr>
          </a:p>
          <a:p>
            <a:pPr eaLnBrk="1" hangingPunct="1">
              <a:lnSpc>
                <a:spcPct val="90000"/>
              </a:lnSpc>
              <a:buFont typeface="Wingdings" charset="0"/>
              <a:buNone/>
            </a:pPr>
            <a:endParaRPr lang="en-US" altLang="zh-CN" sz="2800" b="1" i="1" dirty="0">
              <a:latin typeface="Arial" panose="020B0604020202020204" pitchFamily="34" charset="0"/>
              <a:ea typeface="宋体" charset="0"/>
              <a:cs typeface="Arial" panose="020B0604020202020204" pitchFamily="34" charset="0"/>
            </a:endParaRPr>
          </a:p>
          <a:p>
            <a:pPr algn="ctr" eaLnBrk="1" hangingPunct="1">
              <a:lnSpc>
                <a:spcPct val="90000"/>
              </a:lnSpc>
              <a:buFont typeface="Wingdings" charset="0"/>
              <a:buNone/>
            </a:pPr>
            <a:r>
              <a:rPr lang="en-US" altLang="zh-CN" sz="2800" b="1" i="1" dirty="0">
                <a:latin typeface="Arial" panose="020B0604020202020204" pitchFamily="34" charset="0"/>
                <a:ea typeface="宋体" charset="0"/>
                <a:cs typeface="Arial" panose="020B0604020202020204" pitchFamily="34" charset="0"/>
              </a:rPr>
              <a:t>	 </a:t>
            </a:r>
            <a:r>
              <a:rPr lang="ar-JO" altLang="zh-CN" sz="2800" b="1" i="1" dirty="0">
                <a:latin typeface="Arial" panose="020B0604020202020204" pitchFamily="34" charset="0"/>
                <a:ea typeface="宋体" charset="0"/>
                <a:cs typeface="Arial" panose="020B0604020202020204" pitchFamily="34" charset="0"/>
              </a:rPr>
              <a:t>          بتسبيح الرب ينطق فمي وليبارك كل بشر</a:t>
            </a:r>
          </a:p>
          <a:p>
            <a:pPr algn="ctr" eaLnBrk="1" hangingPunct="1">
              <a:lnSpc>
                <a:spcPct val="90000"/>
              </a:lnSpc>
              <a:buFont typeface="Wingdings" charset="0"/>
              <a:buNone/>
            </a:pPr>
            <a:r>
              <a:rPr lang="ar-JO" altLang="zh-CN" sz="2800" b="1" i="1" dirty="0">
                <a:latin typeface="Arial" panose="020B0604020202020204" pitchFamily="34" charset="0"/>
                <a:ea typeface="宋体" charset="0"/>
                <a:cs typeface="Arial" panose="020B0604020202020204" pitchFamily="34" charset="0"/>
              </a:rPr>
              <a:t> اسمه القدوس إلى الدهر والأبد</a:t>
            </a:r>
            <a:endParaRPr lang="en-US" altLang="zh-CN" sz="2800" b="1" i="1" dirty="0">
              <a:latin typeface="Arial" panose="020B0604020202020204" pitchFamily="34" charset="0"/>
              <a:ea typeface="宋体"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algn="ctr" eaLnBrk="1" hangingPunct="1"/>
            <a:r>
              <a:rPr lang="ar-JO" sz="3600" b="1" dirty="0">
                <a:latin typeface="Arial" panose="020B0604020202020204" pitchFamily="34" charset="0"/>
                <a:cs typeface="Arial" panose="020B0604020202020204" pitchFamily="34" charset="0"/>
              </a:rPr>
              <a:t>محاضرو كلية سنغافورة للكتاب المقدس</a:t>
            </a:r>
            <a:endParaRPr lang="en-US" sz="3600" b="1" dirty="0">
              <a:latin typeface="Arial" panose="020B0604020202020204" pitchFamily="34" charset="0"/>
              <a:cs typeface="Arial" panose="020B0604020202020204" pitchFamily="34" charset="0"/>
            </a:endParaRPr>
          </a:p>
        </p:txBody>
      </p:sp>
      <p:sp>
        <p:nvSpPr>
          <p:cNvPr id="160772" name="Text Box 4"/>
          <p:cNvSpPr txBox="1">
            <a:spLocks noChangeArrowheads="1"/>
          </p:cNvSpPr>
          <p:nvPr/>
        </p:nvSpPr>
        <p:spPr bwMode="auto">
          <a:xfrm>
            <a:off x="1835696" y="1628800"/>
            <a:ext cx="5256832"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宋体" charset="0"/>
                <a:cs typeface="宋体" charset="0"/>
              </a:defRPr>
            </a:lvl1pPr>
            <a:lvl2pPr marL="742950" indent="-285750">
              <a:defRPr sz="2400">
                <a:solidFill>
                  <a:schemeClr val="tx1"/>
                </a:solidFill>
                <a:latin typeface="Arial" charset="0"/>
                <a:ea typeface="宋体" charset="0"/>
                <a:cs typeface="宋体" charset="0"/>
              </a:defRPr>
            </a:lvl2pPr>
            <a:lvl3pPr marL="1143000" indent="-228600">
              <a:defRPr sz="2400">
                <a:solidFill>
                  <a:schemeClr val="tx1"/>
                </a:solidFill>
                <a:latin typeface="Arial" charset="0"/>
                <a:ea typeface="宋体" charset="0"/>
                <a:cs typeface="宋体" charset="0"/>
              </a:defRPr>
            </a:lvl3pPr>
            <a:lvl4pPr marL="1600200" indent="-228600">
              <a:defRPr sz="2400">
                <a:solidFill>
                  <a:schemeClr val="tx1"/>
                </a:solidFill>
                <a:latin typeface="Arial" charset="0"/>
                <a:ea typeface="宋体" charset="0"/>
                <a:cs typeface="宋体" charset="0"/>
              </a:defRPr>
            </a:lvl4pPr>
            <a:lvl5pPr marL="2057400" indent="-22860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ar-JO" altLang="zh-CN" sz="3600" dirty="0">
                <a:latin typeface="Comic Sans MS" charset="0"/>
              </a:rPr>
              <a:t>ميشيل آنج</a:t>
            </a:r>
          </a:p>
          <a:p>
            <a:pPr algn="ctr" eaLnBrk="1" hangingPunct="1">
              <a:spcBef>
                <a:spcPct val="50000"/>
              </a:spcBef>
            </a:pPr>
            <a:r>
              <a:rPr lang="ar-JO" altLang="zh-CN" sz="3600" dirty="0">
                <a:latin typeface="Comic Sans MS" charset="0"/>
              </a:rPr>
              <a:t>جيف كويك</a:t>
            </a:r>
          </a:p>
          <a:p>
            <a:pPr algn="ctr" eaLnBrk="1" hangingPunct="1">
              <a:spcBef>
                <a:spcPct val="50000"/>
              </a:spcBef>
            </a:pPr>
            <a:r>
              <a:rPr lang="ar-JO" altLang="zh-CN" sz="3600" dirty="0">
                <a:latin typeface="Comic Sans MS" charset="0"/>
              </a:rPr>
              <a:t>نانسي سون</a:t>
            </a:r>
          </a:p>
          <a:p>
            <a:pPr algn="ctr" eaLnBrk="1" hangingPunct="1">
              <a:spcBef>
                <a:spcPct val="50000"/>
              </a:spcBef>
            </a:pPr>
            <a:r>
              <a:rPr lang="ar-JO" altLang="zh-CN" sz="3600" dirty="0">
                <a:latin typeface="Comic Sans MS" charset="0"/>
              </a:rPr>
              <a:t>تان بوون تينج</a:t>
            </a:r>
            <a:endParaRPr lang="en-US" altLang="zh-CN" sz="3600" dirty="0">
              <a:latin typeface="Comic Sans MS"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Effect transition="in" filter="fade">
                                      <p:cBhvr>
                                        <p:cTn id="7" dur="1000"/>
                                        <p:tgtEl>
                                          <p:spTgt spid="160772">
                                            <p:txEl>
                                              <p:pRg st="0" end="0"/>
                                            </p:txEl>
                                          </p:spTgt>
                                        </p:tgtEl>
                                      </p:cBhvr>
                                    </p:animEffect>
                                    <p:anim calcmode="lin" valueType="num">
                                      <p:cBhvr>
                                        <p:cTn id="8" dur="1000" fill="hold"/>
                                        <p:tgtEl>
                                          <p:spTgt spid="16077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077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077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60772">
                                            <p:txEl>
                                              <p:pRg st="1" end="1"/>
                                            </p:txEl>
                                          </p:spTgt>
                                        </p:tgtEl>
                                        <p:attrNameLst>
                                          <p:attrName>style.visibility</p:attrName>
                                        </p:attrNameLst>
                                      </p:cBhvr>
                                      <p:to>
                                        <p:strVal val="visible"/>
                                      </p:to>
                                    </p:set>
                                    <p:animEffect transition="in" filter="fade">
                                      <p:cBhvr>
                                        <p:cTn id="15" dur="1000"/>
                                        <p:tgtEl>
                                          <p:spTgt spid="160772">
                                            <p:txEl>
                                              <p:pRg st="1" end="1"/>
                                            </p:txEl>
                                          </p:spTgt>
                                        </p:tgtEl>
                                      </p:cBhvr>
                                    </p:animEffect>
                                    <p:anim calcmode="lin" valueType="num">
                                      <p:cBhvr>
                                        <p:cTn id="16" dur="1000" fill="hold"/>
                                        <p:tgtEl>
                                          <p:spTgt spid="16077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077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077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60772">
                                            <p:txEl>
                                              <p:pRg st="2" end="2"/>
                                            </p:txEl>
                                          </p:spTgt>
                                        </p:tgtEl>
                                        <p:attrNameLst>
                                          <p:attrName>style.visibility</p:attrName>
                                        </p:attrNameLst>
                                      </p:cBhvr>
                                      <p:to>
                                        <p:strVal val="visible"/>
                                      </p:to>
                                    </p:set>
                                    <p:animEffect transition="in" filter="fade">
                                      <p:cBhvr>
                                        <p:cTn id="23" dur="1000"/>
                                        <p:tgtEl>
                                          <p:spTgt spid="160772">
                                            <p:txEl>
                                              <p:pRg st="2" end="2"/>
                                            </p:txEl>
                                          </p:spTgt>
                                        </p:tgtEl>
                                      </p:cBhvr>
                                    </p:animEffect>
                                    <p:anim calcmode="lin" valueType="num">
                                      <p:cBhvr>
                                        <p:cTn id="24" dur="1000" fill="hold"/>
                                        <p:tgtEl>
                                          <p:spTgt spid="16077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6077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077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60772">
                                            <p:txEl>
                                              <p:pRg st="3" end="3"/>
                                            </p:txEl>
                                          </p:spTgt>
                                        </p:tgtEl>
                                        <p:attrNameLst>
                                          <p:attrName>style.visibility</p:attrName>
                                        </p:attrNameLst>
                                      </p:cBhvr>
                                      <p:to>
                                        <p:strVal val="visible"/>
                                      </p:to>
                                    </p:set>
                                    <p:animEffect transition="in" filter="fade">
                                      <p:cBhvr>
                                        <p:cTn id="31" dur="1000"/>
                                        <p:tgtEl>
                                          <p:spTgt spid="160772">
                                            <p:txEl>
                                              <p:pRg st="3" end="3"/>
                                            </p:txEl>
                                          </p:spTgt>
                                        </p:tgtEl>
                                      </p:cBhvr>
                                    </p:animEffect>
                                    <p:anim calcmode="lin" valueType="num">
                                      <p:cBhvr>
                                        <p:cTn id="32" dur="1000" fill="hold"/>
                                        <p:tgtEl>
                                          <p:spTgt spid="16077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6077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077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31280587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 sz="3200" b="1" dirty="0">
                <a:solidFill>
                  <a:srgbClr val="FFFFFF"/>
                </a:solidFill>
                <a:latin typeface="Arial" charset="0"/>
                <a:ea typeface="ＭＳ Ｐゴシック" charset="0"/>
              </a:rPr>
              <a:t>مسح العهد القديم</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4000" b="1" dirty="0">
                <a:solidFill>
                  <a:srgbClr val="FFFFFF"/>
                </a:solidFill>
                <a:latin typeface="Traditional Arabic" panose="02020603050405020304" pitchFamily="18" charset="-78"/>
                <a:cs typeface="Traditional Arabic" panose="02020603050405020304" pitchFamily="18" charset="-78"/>
              </a:rPr>
              <a:t>أ</a:t>
            </a:r>
            <a:r>
              <a:rPr kumimoji="0" lang="ar-JO" sz="40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677928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Rot="1" noChangeArrowheads="1"/>
          </p:cNvSpPr>
          <p:nvPr>
            <p:ph type="ctrTitle"/>
          </p:nvPr>
        </p:nvSpPr>
        <p:spPr/>
        <p:txBody>
          <a:bodyPr/>
          <a:lstStyle/>
          <a:p>
            <a:pPr algn="ctr" eaLnBrk="1" hangingPunct="1">
              <a:defRPr/>
            </a:pPr>
            <a:r>
              <a:rPr lang="ar-JO" altLang="zh-CN" sz="5400" b="1" dirty="0">
                <a:latin typeface="Arial" panose="020B0604020202020204" pitchFamily="34" charset="0"/>
                <a:ea typeface="宋体" charset="0"/>
                <a:cs typeface="Arial" panose="020B0604020202020204" pitchFamily="34" charset="0"/>
              </a:rPr>
              <a:t>عبادة </a:t>
            </a:r>
            <a:br>
              <a:rPr lang="ar-JO" altLang="zh-CN" sz="5400" b="1" dirty="0">
                <a:latin typeface="Arial" panose="020B0604020202020204" pitchFamily="34" charset="0"/>
                <a:ea typeface="宋体" charset="0"/>
                <a:cs typeface="Arial" panose="020B0604020202020204" pitchFamily="34" charset="0"/>
              </a:rPr>
            </a:br>
            <a:r>
              <a:rPr lang="ar-JO" altLang="zh-CN" sz="5400" b="1" dirty="0">
                <a:latin typeface="Arial" panose="020B0604020202020204" pitchFamily="34" charset="0"/>
                <a:ea typeface="宋体" charset="0"/>
                <a:cs typeface="Arial" panose="020B0604020202020204" pitchFamily="34" charset="0"/>
              </a:rPr>
              <a:t>البعل</a:t>
            </a:r>
            <a:endParaRPr lang="en-US" altLang="zh-CN" sz="5400" b="1" dirty="0">
              <a:latin typeface="Arial" panose="020B0604020202020204" pitchFamily="34" charset="0"/>
              <a:ea typeface="宋体" charset="0"/>
              <a:cs typeface="Arial" panose="020B0604020202020204" pitchFamily="34" charset="0"/>
            </a:endParaRPr>
          </a:p>
        </p:txBody>
      </p:sp>
      <p:pic>
        <p:nvPicPr>
          <p:cNvPr id="10247" name="Picture 7" descr="baal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1705"/>
            <a:ext cx="3384376" cy="6529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900" decel="100000" fill="hold"/>
                                        <p:tgtEl>
                                          <p:spTgt spid="1024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51" presetClass="entr" presetSubtype="0" fill="hold" nodeType="afterEffect">
                                  <p:stCondLst>
                                    <p:cond delay="0"/>
                                  </p:stCondLst>
                                  <p:childTnLst>
                                    <p:set>
                                      <p:cBhvr>
                                        <p:cTn id="13" dur="1" fill="hold">
                                          <p:stCondLst>
                                            <p:cond delay="0"/>
                                          </p:stCondLst>
                                        </p:cTn>
                                        <p:tgtEl>
                                          <p:spTgt spid="10247"/>
                                        </p:tgtEl>
                                        <p:attrNameLst>
                                          <p:attrName>style.visibility</p:attrName>
                                        </p:attrNameLst>
                                      </p:cBhvr>
                                      <p:to>
                                        <p:strVal val="visible"/>
                                      </p:to>
                                    </p:set>
                                    <p:animEffect transition="in" filter="fade">
                                      <p:cBhvr>
                                        <p:cTn id="14" dur="770" decel="100000"/>
                                        <p:tgtEl>
                                          <p:spTgt spid="10247"/>
                                        </p:tgtEl>
                                      </p:cBhvr>
                                    </p:animEffect>
                                    <p:animScale>
                                      <p:cBhvr>
                                        <p:cTn id="15" dur="770" decel="100000"/>
                                        <p:tgtEl>
                                          <p:spTgt spid="10247"/>
                                        </p:tgtEl>
                                      </p:cBhvr>
                                      <p:from x="10000" y="10000"/>
                                      <p:to x="200000" y="450000"/>
                                    </p:animScale>
                                    <p:animScale>
                                      <p:cBhvr>
                                        <p:cTn id="16" dur="1230" accel="100000" fill="hold">
                                          <p:stCondLst>
                                            <p:cond delay="770"/>
                                          </p:stCondLst>
                                        </p:cTn>
                                        <p:tgtEl>
                                          <p:spTgt spid="10247"/>
                                        </p:tgtEl>
                                      </p:cBhvr>
                                      <p:from x="200000" y="450000"/>
                                      <p:to x="100000" y="100000"/>
                                    </p:animScale>
                                    <p:set>
                                      <p:cBhvr>
                                        <p:cTn id="17" dur="770" fill="hold"/>
                                        <p:tgtEl>
                                          <p:spTgt spid="10247"/>
                                        </p:tgtEl>
                                        <p:attrNameLst>
                                          <p:attrName>ppt_x</p:attrName>
                                        </p:attrNameLst>
                                      </p:cBhvr>
                                      <p:to>
                                        <p:strVal val="(0.5)"/>
                                      </p:to>
                                    </p:set>
                                    <p:anim from="(0.5)" to="(#ppt_x)" calcmode="lin" valueType="num">
                                      <p:cBhvr>
                                        <p:cTn id="18" dur="1230" accel="100000" fill="hold">
                                          <p:stCondLst>
                                            <p:cond delay="770"/>
                                          </p:stCondLst>
                                        </p:cTn>
                                        <p:tgtEl>
                                          <p:spTgt spid="10247"/>
                                        </p:tgtEl>
                                        <p:attrNameLst>
                                          <p:attrName>ppt_x</p:attrName>
                                        </p:attrNameLst>
                                      </p:cBhvr>
                                    </p:anim>
                                    <p:set>
                                      <p:cBhvr>
                                        <p:cTn id="19" dur="770" fill="hold"/>
                                        <p:tgtEl>
                                          <p:spTgt spid="10247"/>
                                        </p:tgtEl>
                                        <p:attrNameLst>
                                          <p:attrName>ppt_y</p:attrName>
                                        </p:attrNameLst>
                                      </p:cBhvr>
                                      <p:to>
                                        <p:strVal val="(#ppt_y+0.4)"/>
                                      </p:to>
                                    </p:set>
                                    <p:anim from="(#ppt_y+0.4)" to="(#ppt_y)" calcmode="lin" valueType="num">
                                      <p:cBhvr>
                                        <p:cTn id="20" dur="1230" accel="100000" fill="hold">
                                          <p:stCondLst>
                                            <p:cond delay="770"/>
                                          </p:stCondLst>
                                        </p:cTn>
                                        <p:tgtEl>
                                          <p:spTgt spid="10247"/>
                                        </p:tgtEl>
                                        <p:attrNameLst>
                                          <p:attrName>ppt_y</p:attrName>
                                        </p:attrNameLst>
                                      </p:cBhvr>
                                    </p:anim>
                                  </p:childTnLst>
                                </p:cTn>
                              </p:par>
                            </p:childTnLst>
                          </p:cTn>
                        </p:par>
                        <p:par>
                          <p:cTn id="21" fill="hold" nodeType="afterGroup">
                            <p:stCondLst>
                              <p:cond delay="3000"/>
                            </p:stCondLst>
                            <p:childTnLst>
                              <p:par>
                                <p:cTn id="22" presetID="0" presetClass="path" presetSubtype="0" accel="50000" decel="50000" fill="hold" nodeType="afterEffect">
                                  <p:stCondLst>
                                    <p:cond delay="0"/>
                                  </p:stCondLst>
                                  <p:childTnLst>
                                    <p:animMotion origin="layout" path="M -0.02152 0.44704 C -0.01875 0.43617 -0.01666 0.42507 -0.01388 0.4142 C -0.01145 0.39246 -0.0052 0.37141 -1.11111E-6 0.3506 C 0.00278 0.3395 0.00296 0.33002 0.00764 0.31984 C 0.00973 0.30897 0.00677 0.30897 0.00921 0.29949 C 0.00695 0.29024 0.01007 0.28376 0.01233 0.27474 C 0.01389 0.26827 0.01441 0.2611 0.01546 0.25439 C 0.01598 0.25092 0.01615 0.24745 0.01702 0.24398 C 0.01997 0.23173 0.02309 0.21947 0.02622 0.20698 C 0.029 0.19634 0.03299 0.18409 0.0415 0.18039 C 0.04306 0.17923 0.0448 0.17807 0.04618 0.17645 C 0.04757 0.17437 0.04792 0.17183 0.04931 0.16998 C 0.05 0.16928 0.05782 0.16628 0.05851 0.16628 C 0.06164 0.16489 0.06459 0.1635 0.06771 0.16188 C 0.06927 0.16119 0.0724 0.16003 0.0724 0.16003 C 0.08768 0.16073 0.10313 0.1605 0.11841 0.16188 C 0.12327 0.16258 0.13316 0.16813 0.13855 0.16998 C 0.14167 0.17137 0.14775 0.17437 0.14775 0.17437 C 0.15278 0.179 0.1573 0.18015 0.16302 0.18247 C 0.16841 0.18964 0.17136 0.1938 0.17848 0.19704 C 0.18559 0.20606 0.19028 0.21808 0.19844 0.22548 C 0.20052 0.22988 0.20365 0.23335 0.20469 0.23797 C 0.20521 0.24005 0.20504 0.24237 0.20608 0.24398 C 0.20886 0.24861 0.21546 0.25647 0.21546 0.25647 C 0.21823 0.26734 0.22205 0.27844 0.22917 0.28515 C 0.23282 0.29926 0.22761 0.28214 0.23542 0.29741 C 0.23629 0.29926 0.23612 0.30157 0.23698 0.30342 C 0.23959 0.30851 0.24254 0.31059 0.24618 0.31383 C 0.24792 0.3203 0.25382 0.3321 0.25382 0.3321 C 0.25695 0.34435 0.26233 0.35245 0.26771 0.36286 C 0.27136 0.37719 0.2698 0.37095 0.2724 0.38136 C 0.27414 0.38853 0.28004 0.39361 0.28316 0.39986 C 0.29046 0.43039 0.30938 0.44681 0.3323 0.45305 C 0.43421 0.44958 0.43177 0.45212 0.50157 0.43871 C 0.51459 0.4327 0.5283 0.43108 0.5415 0.42645 C 0.54705 0.4216 0.55226 0.4209 0.55851 0.41836 C 0.56702 0.4105 0.57709 0.41003 0.58612 0.40402 C 0.59341 0.39916 0.6 0.39361 0.60764 0.38968 C 0.61216 0.38737 0.61684 0.38552 0.62153 0.38344 C 0.62466 0.38205 0.63073 0.37928 0.63073 0.37928 C 0.63559 0.36979 0.64115 0.37164 0.64775 0.36286 C 0.65365 0.35499 0.65052 0.35846 0.65695 0.35268 C 0.66112 0.34412 0.66424 0.33672 0.66771 0.32817 C 0.66945 0.32377 0.67257 0.3203 0.67379 0.31568 C 0.67691 0.30342 0.67778 0.28954 0.68316 0.27891 C 0.68455 0.27266 0.68768 0.2604 0.68768 0.2604 C 0.68559 0.25 0.68837 0.24375 0.6908 0.23358 C 0.69358 0.22248 0.69549 0.21045 0.69688 0.19889 C 0.69306 0.18409 0.69688 0.20166 0.69688 0.17229 C 0.69688 0.17114 0.69966 0.00115 0.68768 -0.04695 C 0.68629 -0.08072 0.6849 -0.09135 0.67848 -0.12072 C 0.67639 -0.14454 0.67049 -0.16929 0.66459 -0.19242 C 0.66285 -0.213 0.65782 -0.24561 0.6507 -0.26411 C 0.6533 -0.28423 0.65313 -0.26897 0.64931 -0.28492 C 0.6474 -0.29256 0.64705 -0.30158 0.64462 -0.30921 C 0.6408 -0.32077 0.63386 -0.33095 0.62917 -0.34205 C 0.62743 -0.34621 0.62483 -0.35222 0.62153 -0.3543 C 0.61875 -0.35662 0.61233 -0.35847 0.61233 -0.35847 C 0.60712 -0.36887 0.61198 -0.3617 0.60313 -0.36887 C 0.59219 -0.37743 0.58282 -0.39177 0.57084 -0.39732 C 0.56355 -0.40703 0.55417 -0.41652 0.54462 -0.42207 C 0.5375 -0.42623 0.529 -0.42692 0.52153 -0.43016 C 0.48368 -0.42854 0.48334 -0.42923 0.45851 -0.42415 C 0.44011 -0.41212 0.41789 -0.4038 0.39844 -0.39547 C 0.3908 -0.38506 0.37952 -0.37836 0.36927 -0.37512 C 0.36546 -0.37142 0.36268 -0.36587 0.35851 -0.36263 C 0.35573 -0.36055 0.35209 -0.36078 0.34931 -0.35847 C 0.34775 -0.35708 0.34618 -0.35592 0.34462 -0.3543 C 0.34254 -0.34621 0.33993 -0.34482 0.33386 -0.34205 C 0.31841 -0.32146 0.3382 -0.34575 0.32466 -0.33395 C 0.31927 -0.3291 0.31789 -0.32216 0.31233 -0.31753 C 0.30539 -0.30528 0.30469 -0.29602 0.29532 -0.28677 C 0.29341 -0.27845 0.28907 -0.27382 0.28612 -0.26642 C 0.27778 -0.24422 0.27743 -0.20837 0.26007 -0.19658 C 0.25608 -0.18085 0.25174 -0.17785 0.24462 -0.16374 C 0.24028 -0.15495 0.2375 -0.14686 0.23073 -0.14131 C 0.225 -0.12974 0.22483 -0.1272 0.21546 -0.12281 C 0.20799 -0.108 0.2125 -0.11286 0.20313 -0.10639 C 0.19757 -0.0969 0.19219 -0.09274 0.18455 -0.08812 C 0.17691 -0.08303 0.18282 -0.08511 0.17535 -0.07771 C 0.17084 -0.07331 0.16806 -0.07331 0.16302 -0.07146 C 0.15747 -0.06661 0.15191 -0.0673 0.14618 -0.0636 C 0.13907 -0.05851 0.13247 -0.05551 0.12466 -0.05319 C 0.11094 -0.04094 0.08837 -0.03146 0.0724 -0.02452 C 0.06841 -0.0229 0.06407 -0.0222 0.06007 -0.02035 C 0.05695 -0.01897 0.05382 -0.01781 0.0507 -0.01619 C 0.04914 -0.0155 0.04618 -0.01411 0.04618 -0.01411 C 0.03577 -0.0007 0.01841 0.00069 0.00469 0.00439 C -0.0125 0.0037 -0.04062 0.00624 -0.06145 2.59019E-6 C -0.06718 -0.00139 -0.07326 -0.00255 -0.07847 -0.00602 C -0.08507 -0.01041 -0.08055 -0.00995 -0.08767 -0.01203 C -0.10416 -0.01712 -0.11979 -0.02452 -0.13541 -0.03261 C -0.14913 -0.04001 -0.16527 -0.04256 -0.17847 -0.05111 C -0.18663 -0.05643 -0.19461 -0.06383 -0.20312 -0.06753 C -0.20781 -0.07401 -0.21198 -0.0747 -0.21684 -0.07979 C -0.22777 -0.09182 -0.21545 -0.08072 -0.22621 -0.08997 C -0.23038 -0.10893 -0.24392 -0.12882 -0.25225 -0.14524 C -0.25642 -0.15356 -0.25503 -0.16443 -0.26007 -0.17392 C -0.26198 -0.18224 -0.26406 -0.19034 -0.26614 -0.19866 C -0.26718 -0.20282 -0.26927 -0.21092 -0.26927 -0.21092 C -0.27204 -0.3513 -0.26823 -0.31152 -0.27534 -0.37697 C -0.27482 -0.41073 -0.28281 -0.48705 -0.26145 -0.52452 C -0.25972 -0.53423 -0.25729 -0.54371 -0.25538 -0.55343 C -0.2526 -0.56661 -0.25312 -0.57216 -0.24618 -0.58187 C -0.24496 -0.5865 -0.24496 -0.59182 -0.24288 -0.59621 C -0.24079 -0.60176 -0.23663 -0.60546 -0.23385 -0.61055 C -0.23177 -0.61448 -0.23073 -0.62003 -0.2276 -0.62281 C -0.22361 -0.62651 -0.22135 -0.62789 -0.2184 -0.63298 C -0.21354 -0.64061 -0.20902 -0.64801 -0.20156 -0.65148 C -0.19357 -0.66212 -0.17743 -0.67114 -0.16614 -0.67415 C -0.15468 -0.68155 -0.14166 -0.68617 -0.12916 -0.68849 C -0.121 -0.68987 -0.10468 -0.69242 -0.10468 -0.69242 C -0.05451 -0.7093 -0.02882 -0.69774 0.03993 -0.69658 C 0.04948 -0.69288 0.05834 -0.68849 0.06771 -0.68432 C 0.06771 -0.68432 0.08125 -0.68016 0.08455 -0.67808 C 0.08629 -0.67692 0.0875 -0.6753 0.08924 -0.67415 C 0.09167 -0.67253 0.09427 -0.67137 0.09688 -0.66998 C 0.1033 -0.66143 0.11146 -0.65588 0.11702 -0.64547 C 0.12587 -0.62882 0.12153 -0.63529 0.12917 -0.62489 C 0.13143 -0.61587 0.13177 -0.61124 0.13698 -0.6043 C 0.13976 -0.58973 0.14341 -0.57586 0.14618 -0.56129 C 0.14601 -0.54996 0.14671 -0.49677 0.14306 -0.47109 C 0.14202 -0.46416 0.1382 -0.45953 0.13698 -0.45282 C 0.13421 -0.43779 0.13299 -0.42715 0.12466 -0.41582 C 0.12223 -0.40588 0.11285 -0.39316 0.10608 -0.38714 C 0.09862 -0.37142 0.10834 -0.38992 0.09844 -0.37697 C 0.09705 -0.37512 0.09671 -0.37257 0.09532 -0.37072 C 0.09358 -0.36841 0.09132 -0.36702 0.08924 -0.36471 C 0.08629 -0.35708 0.08664 -0.35592 0.0816 -0.35037 C 0.07865 -0.34737 0.0724 -0.34205 0.0724 -0.34205 C 0.06927 -0.33002 0.05764 -0.3247 0.05226 -0.31337 C 0.04879 -0.30597 0.04862 -0.30181 0.04306 -0.29695 C 0.03889 -0.28862 0.03577 -0.28122 0.0323 -0.27244 C 0.03056 -0.26827 0.0283 -0.26457 0.02622 -0.26018 C 0.02518 -0.25833 0.02309 -0.25393 0.02309 -0.25393 C 0.02448 -0.24815 0.02587 -0.24723 0.02309 -0.24168 C 0.02032 -0.23613 0.01389 -0.22526 0.01389 -0.22526 C 0.01146 -0.21231 0.00868 -0.19936 0.00608 -0.1864 C 0.00556 -0.18363 0.00521 -0.18085 0.00469 -0.17808 C 0.00382 -0.17392 0.00157 -0.16582 0.00157 -0.16582 C 0.00052 -0.11009 -1.11111E-6 -0.05481 -1.11111E-6 2.59019E-6 " pathEditMode="relative" ptsTypes="ffffffffffffffffffffffffffffffffffffffffffffffffffffffffffffffffffffffffffffffffffffffffffffffffffffffffffffffffffffffffffffffffffffffffffffA">
                                      <p:cBhvr>
                                        <p:cTn id="23" dur="5000" fill="hold"/>
                                        <p:tgtEl>
                                          <p:spTgt spid="10247"/>
                                        </p:tgtEl>
                                        <p:attrNameLst>
                                          <p:attrName>ppt_x</p:attrName>
                                          <p:attrName>ppt_y</p:attrName>
                                        </p:attrNameLst>
                                      </p:cBhvr>
                                    </p:animMotion>
                                  </p:childTnLst>
                                </p:cTn>
                              </p:par>
                            </p:childTnLst>
                          </p:cTn>
                        </p:par>
                        <p:par>
                          <p:cTn id="24" fill="hold" nodeType="afterGroup">
                            <p:stCondLst>
                              <p:cond delay="8000"/>
                            </p:stCondLst>
                            <p:childTnLst>
                              <p:par>
                                <p:cTn id="25" presetID="64" presetClass="path" presetSubtype="0" accel="50000" decel="50000" fill="hold" grpId="1" nodeType="afterEffect">
                                  <p:stCondLst>
                                    <p:cond delay="0"/>
                                  </p:stCondLst>
                                  <p:childTnLst>
                                    <p:animMotion origin="layout" path="M 0.0 0.0  L 0.0 -0.33295  E" pathEditMode="relative" ptsTypes="">
                                      <p:cBhvr>
                                        <p:cTn id="26" dur="2000" fill="hold"/>
                                        <p:tgtEl>
                                          <p:spTgt spid="102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algn="ctr" eaLnBrk="1" hangingPunct="1"/>
            <a:r>
              <a:rPr lang="ar-JO" altLang="zh-CN" b="1" dirty="0">
                <a:latin typeface="Arial" panose="020B0604020202020204" pitchFamily="34" charset="0"/>
                <a:ea typeface="宋体" charset="0"/>
                <a:cs typeface="Arial" panose="020B0604020202020204" pitchFamily="34" charset="0"/>
              </a:rPr>
              <a:t>بعل</a:t>
            </a:r>
            <a:endParaRPr lang="en-US" altLang="zh-CN" b="1" dirty="0">
              <a:latin typeface="Arial" panose="020B0604020202020204" pitchFamily="34" charset="0"/>
              <a:ea typeface="宋体" charset="0"/>
              <a:cs typeface="Arial" panose="020B0604020202020204" pitchFamily="34" charset="0"/>
            </a:endParaRPr>
          </a:p>
        </p:txBody>
      </p:sp>
      <p:sp>
        <p:nvSpPr>
          <p:cNvPr id="12291" name="Rectangle 3"/>
          <p:cNvSpPr>
            <a:spLocks noGrp="1" noChangeArrowheads="1"/>
          </p:cNvSpPr>
          <p:nvPr>
            <p:ph type="body" idx="1"/>
          </p:nvPr>
        </p:nvSpPr>
        <p:spPr>
          <a:xfrm>
            <a:off x="3132138" y="1600200"/>
            <a:ext cx="5402262" cy="4465638"/>
          </a:xfrm>
        </p:spPr>
        <p:txBody>
          <a:bodyPr/>
          <a:lstStyle/>
          <a:p>
            <a:pPr algn="r" rtl="1" eaLnBrk="1" hangingPunct="1">
              <a:buFont typeface="Wingdings" charset="0"/>
              <a:buBlip>
                <a:blip r:embed="rId3"/>
              </a:buBlip>
            </a:pPr>
            <a:r>
              <a:rPr lang="ar-JO" altLang="zh-CN" sz="2400" b="1" dirty="0">
                <a:latin typeface="Arial" panose="020B0604020202020204" pitchFamily="34" charset="0"/>
                <a:ea typeface="宋体" charset="0"/>
                <a:cs typeface="Arial" panose="020B0604020202020204" pitchFamily="34" charset="0"/>
              </a:rPr>
              <a:t>الإله الذكر الأعلى للأمم الكنعانية</a:t>
            </a:r>
            <a:endParaRPr lang="en-US" altLang="zh-CN" sz="2400" b="1" dirty="0">
              <a:latin typeface="Arial" panose="020B0604020202020204" pitchFamily="34" charset="0"/>
              <a:ea typeface="宋体" charset="0"/>
              <a:cs typeface="Arial" panose="020B0604020202020204" pitchFamily="34" charset="0"/>
            </a:endParaRPr>
          </a:p>
          <a:p>
            <a:pPr eaLnBrk="1" hangingPunct="1">
              <a:buFont typeface="Wingdings" charset="0"/>
              <a:buBlip>
                <a:blip r:embed="rId3"/>
              </a:buBlip>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buBlip>
                <a:blip r:embed="rId3"/>
              </a:buBlip>
            </a:pPr>
            <a:r>
              <a:rPr lang="ar-JO" altLang="zh-CN" sz="2400" b="1" dirty="0">
                <a:latin typeface="Arial" panose="020B0604020202020204" pitchFamily="34" charset="0"/>
                <a:ea typeface="宋体" charset="0"/>
                <a:cs typeface="Arial" panose="020B0604020202020204" pitchFamily="34" charset="0"/>
              </a:rPr>
              <a:t>سادت عبادة البعل وأشكاله الأخرى (البعليم) بين الموآبيين والمديانيين أثناء تجول الإسرائيليين في البرية</a:t>
            </a:r>
          </a:p>
          <a:p>
            <a:pPr marL="0" indent="0" algn="r" rtl="1" eaLnBrk="1" hangingPunct="1">
              <a:buNone/>
            </a:pPr>
            <a:endParaRPr lang="en-US" altLang="zh-CN" sz="2400" b="1" dirty="0">
              <a:latin typeface="Arial" panose="020B0604020202020204" pitchFamily="34" charset="0"/>
              <a:ea typeface="宋体" charset="0"/>
              <a:cs typeface="Arial" panose="020B0604020202020204" pitchFamily="34" charset="0"/>
            </a:endParaRPr>
          </a:p>
          <a:p>
            <a:pPr algn="r" rtl="1" eaLnBrk="1" hangingPunct="1">
              <a:buFont typeface="Wingdings" charset="0"/>
              <a:buBlip>
                <a:blip r:embed="rId3"/>
              </a:buBlip>
            </a:pPr>
            <a:r>
              <a:rPr lang="ar-JO" altLang="zh-CN" sz="2400" b="1" dirty="0">
                <a:latin typeface="Arial" panose="020B0604020202020204" pitchFamily="34" charset="0"/>
                <a:ea typeface="宋体" charset="0"/>
                <a:cs typeface="Arial" panose="020B0604020202020204" pitchFamily="34" charset="0"/>
              </a:rPr>
              <a:t>إله المطر والخصوبة</a:t>
            </a:r>
            <a:endParaRPr lang="en-US" altLang="zh-CN" sz="2400" b="1" dirty="0">
              <a:latin typeface="Arial" panose="020B0604020202020204" pitchFamily="34" charset="0"/>
              <a:ea typeface="宋体" charset="0"/>
              <a:cs typeface="Arial" panose="020B0604020202020204" pitchFamily="34" charset="0"/>
            </a:endParaRPr>
          </a:p>
        </p:txBody>
      </p:sp>
      <p:pic>
        <p:nvPicPr>
          <p:cNvPr id="12292" name="Picture 4" descr="baal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2314575" cy="446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1" dur="500"/>
                                        <p:tgtEl>
                                          <p:spTgt spid="1229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a:ln>
              <a:noFill/>
            </a:ln>
            <a:solidFill>
              <a:schemeClr val="tx1"/>
            </a:solidFill>
            <a:effectLst/>
            <a:latin typeface="Arial" charset="0"/>
            <a:ea typeface="宋体" charset="-122"/>
            <a:cs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a:ln>
              <a:noFill/>
            </a:ln>
            <a:solidFill>
              <a:schemeClr val="tx1"/>
            </a:solidFill>
            <a:effectLst/>
            <a:latin typeface="Arial" charset="0"/>
            <a:ea typeface="宋体" charset="-122"/>
            <a:cs typeface="宋体" charset="-122"/>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a:ln>
              <a:noFill/>
            </a:ln>
            <a:solidFill>
              <a:schemeClr val="tx1"/>
            </a:solidFill>
            <a:effectLst/>
            <a:latin typeface="Arial" charset="0"/>
            <a:ea typeface="宋体" charset="-122"/>
            <a:cs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a:ln>
              <a:noFill/>
            </a:ln>
            <a:solidFill>
              <a:schemeClr val="tx1"/>
            </a:solidFill>
            <a:effectLst/>
            <a:latin typeface="Arial" charset="0"/>
            <a:ea typeface="宋体" charset="-122"/>
            <a:cs typeface="宋体"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10.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11.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12.xml><?xml version="1.0" encoding="utf-8"?>
<a:themeOverride xmlns:a="http://schemas.openxmlformats.org/drawingml/2006/main">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themeOverride>
</file>

<file path=ppt/theme/themeOverride2.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3.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4.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5.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6.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7.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8.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ppt/theme/themeOverride9.xml><?xml version="1.0" encoding="utf-8"?>
<a:themeOverride xmlns:a="http://schemas.openxmlformats.org/drawingml/2006/main">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themeOverride>
</file>

<file path=docProps/app.xml><?xml version="1.0" encoding="utf-8"?>
<Properties xmlns="http://schemas.openxmlformats.org/officeDocument/2006/extended-properties" xmlns:vt="http://schemas.openxmlformats.org/officeDocument/2006/docPropsVTypes">
  <Template/>
  <TotalTime>4937</TotalTime>
  <Words>4370</Words>
  <Application>Microsoft Macintosh PowerPoint</Application>
  <PresentationFormat>On-screen Show (4:3)</PresentationFormat>
  <Paragraphs>640</Paragraphs>
  <Slides>76</Slides>
  <Notes>72</Notes>
  <HiddenSlides>0</HiddenSlides>
  <MMClips>0</MMClips>
  <ScaleCrop>false</ScaleCrop>
  <HeadingPairs>
    <vt:vector size="6" baseType="variant">
      <vt:variant>
        <vt:lpstr>Fonts Used</vt:lpstr>
      </vt:variant>
      <vt:variant>
        <vt:i4>14</vt:i4>
      </vt:variant>
      <vt:variant>
        <vt:lpstr>Theme</vt:lpstr>
      </vt:variant>
      <vt:variant>
        <vt:i4>11</vt:i4>
      </vt:variant>
      <vt:variant>
        <vt:lpstr>Slide Titles</vt:lpstr>
      </vt:variant>
      <vt:variant>
        <vt:i4>76</vt:i4>
      </vt:variant>
    </vt:vector>
  </HeadingPairs>
  <TitlesOfParts>
    <vt:vector size="101" baseType="lpstr">
      <vt:lpstr>Times</vt:lpstr>
      <vt:lpstr>Arial</vt:lpstr>
      <vt:lpstr>Arial Black</vt:lpstr>
      <vt:lpstr>Calibri</vt:lpstr>
      <vt:lpstr>Calibri Light</vt:lpstr>
      <vt:lpstr>Comic Sans MS</vt:lpstr>
      <vt:lpstr>Garamond</vt:lpstr>
      <vt:lpstr>Georgia</vt:lpstr>
      <vt:lpstr>Helvetica</vt:lpstr>
      <vt:lpstr>Times New Roman</vt:lpstr>
      <vt:lpstr>Traditional Arabic</vt:lpstr>
      <vt:lpstr>Trebuchet MS</vt:lpstr>
      <vt:lpstr>Wingdings</vt:lpstr>
      <vt:lpstr>Wingdings 2</vt:lpstr>
      <vt:lpstr>Radial</vt:lpstr>
      <vt:lpstr>Default Design</vt:lpstr>
      <vt:lpstr>Custom Design</vt:lpstr>
      <vt:lpstr>Celestial</vt:lpstr>
      <vt:lpstr>Orbit</vt:lpstr>
      <vt:lpstr>Civic</vt:lpstr>
      <vt:lpstr>2_Bar Code</vt:lpstr>
      <vt:lpstr>2_Radar</vt:lpstr>
      <vt:lpstr>4_Radar</vt:lpstr>
      <vt:lpstr>1_Project Overview (Standard)</vt:lpstr>
      <vt:lpstr>4_Default Design</vt:lpstr>
      <vt:lpstr>أسباب السبي البابلي</vt:lpstr>
      <vt:lpstr>PowerPoint Presentation</vt:lpstr>
      <vt:lpstr>كيف انقسمت المملكة ؟</vt:lpstr>
      <vt:lpstr>كيف انقسمت المملكة ؟</vt:lpstr>
      <vt:lpstr>كيف انقسمت المملكة ؟</vt:lpstr>
      <vt:lpstr>النتائج</vt:lpstr>
      <vt:lpstr>PowerPoint Presentation</vt:lpstr>
      <vt:lpstr>عبادة  البعل</vt:lpstr>
      <vt:lpstr>بعل</vt:lpstr>
      <vt:lpstr>بعل</vt:lpstr>
      <vt:lpstr>بعل</vt:lpstr>
      <vt:lpstr>البعليم (البعول)</vt:lpstr>
      <vt:lpstr>لماذا كانت عبادة البعل منتشرة</vt:lpstr>
      <vt:lpstr>عبادة آلهة أخرى</vt:lpstr>
      <vt:lpstr>مولك</vt:lpstr>
      <vt:lpstr>كموش</vt:lpstr>
      <vt:lpstr>عشتاروث</vt:lpstr>
      <vt:lpstr>الخلاصة</vt:lpstr>
      <vt:lpstr>الممالك المنقسمة</vt:lpstr>
      <vt:lpstr>ملوك إسرائيل (الشمال)</vt:lpstr>
      <vt:lpstr>ملوك يهوذا (الجنوب)</vt:lpstr>
      <vt:lpstr>مخطط ملوك و أنبياء العهد القديم</vt:lpstr>
      <vt:lpstr>رجاسات الممالك المنقسمة</vt:lpstr>
      <vt:lpstr>PowerPoint Presentation</vt:lpstr>
      <vt:lpstr>PowerPoint Presentation</vt:lpstr>
      <vt:lpstr>PowerPoint Presentation</vt:lpstr>
      <vt:lpstr>هل بقي الله صامتاً ؟</vt:lpstr>
      <vt:lpstr>رسل الله في إعلان الغضب والرجاء</vt:lpstr>
      <vt:lpstr>الأنبياء</vt:lpstr>
      <vt:lpstr>Placing the Prophets</vt:lpstr>
      <vt:lpstr>الأنبياء</vt:lpstr>
      <vt:lpstr>سبي إسرائيل الآشوري</vt:lpstr>
      <vt:lpstr>إسرائيل : السبي الآشوري</vt:lpstr>
      <vt:lpstr>إسرائيل : السبي الآشوري</vt:lpstr>
      <vt:lpstr>هل كان يهوذا أفضل حالاً ؟</vt:lpstr>
      <vt:lpstr>يهوذا</vt:lpstr>
      <vt:lpstr>                     الملك منسى  2 ملوك 21: 3-7</vt:lpstr>
      <vt:lpstr>الملك منسى</vt:lpstr>
      <vt:lpstr>الملك يهوياقيم</vt:lpstr>
      <vt:lpstr>PowerPoint Presentation</vt:lpstr>
      <vt:lpstr>تحذيرات الله لملوك يهوذا</vt:lpstr>
      <vt:lpstr>أشعياء إلى الملك حزقيا</vt:lpstr>
      <vt:lpstr>إرميا إلى الملك يهوياقيم</vt:lpstr>
      <vt:lpstr>إرميا إلى الملك يهوياقيم</vt:lpstr>
      <vt:lpstr>إرميا إلى الملك يهوياقيم</vt:lpstr>
      <vt:lpstr>إرميا إلى الملك صدقيا</vt:lpstr>
      <vt:lpstr>حزقيال إلى الملك صدقيا</vt:lpstr>
      <vt:lpstr>دعوة الله ليهوذا للرجوع إليه</vt:lpstr>
      <vt:lpstr>دعوة الله للرجوع</vt:lpstr>
      <vt:lpstr>دعوة الله للرجوع</vt:lpstr>
      <vt:lpstr>سقط كلام الله على آذان صماء. أدار يهوذا ظهورهم إلى الله  مما أدى إلى ...</vt:lpstr>
      <vt:lpstr>سبي يهوذا البابلي</vt:lpstr>
      <vt:lpstr>ترحيلات نبوخدنصر الستة إلى بابل</vt:lpstr>
      <vt:lpstr>السبي البابلي</vt:lpstr>
      <vt:lpstr>السبي البابلي</vt:lpstr>
      <vt:lpstr>سبيين ٧٠ سنة</vt:lpstr>
      <vt:lpstr>الخلاصات</vt:lpstr>
      <vt:lpstr>خلاصات</vt:lpstr>
      <vt:lpstr>2 ملوك 21: 11-15</vt:lpstr>
      <vt:lpstr>2 ملوك 24: 2-4</vt:lpstr>
      <vt:lpstr>2 أخبار 36: 14-17</vt:lpstr>
      <vt:lpstr>2 ملوك 24: 20</vt:lpstr>
      <vt:lpstr>هل كانت هذه هي نهاية يهوذا والعهد الداوودي ؟</vt:lpstr>
      <vt:lpstr>لا</vt:lpstr>
      <vt:lpstr>سقوط أورشليم</vt:lpstr>
      <vt:lpstr>رسل الرجاء الإلهي</vt:lpstr>
      <vt:lpstr>الرجوع إلى الأرض</vt:lpstr>
      <vt:lpstr>مرسوم الله</vt:lpstr>
      <vt:lpstr>تطبيقات</vt:lpstr>
      <vt:lpstr>تطبيقات</vt:lpstr>
      <vt:lpstr>تطبيقات</vt:lpstr>
      <vt:lpstr>تطبيقات</vt:lpstr>
      <vt:lpstr>مزمور 145: 8، 17، 21</vt:lpstr>
      <vt:lpstr>محاضرو كلية سنغافورة للكتاب المقدس</vt:lpstr>
      <vt:lpstr>Black</vt:lpstr>
      <vt:lpstr>مسح العهد القديم • BibleStudyDownloads.org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Reasons for Babylonian Exile</dc:title>
  <dc:creator>tanboonteng</dc:creator>
  <cp:lastModifiedBy>Rick Griffith</cp:lastModifiedBy>
  <cp:revision>136</cp:revision>
  <dcterms:created xsi:type="dcterms:W3CDTF">2005-09-16T15:11:42Z</dcterms:created>
  <dcterms:modified xsi:type="dcterms:W3CDTF">2023-08-13T08:12:50Z</dcterms:modified>
</cp:coreProperties>
</file>